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76" r:id="rId2"/>
    <p:sldId id="357" r:id="rId3"/>
    <p:sldId id="330" r:id="rId4"/>
    <p:sldId id="363" r:id="rId5"/>
    <p:sldId id="358" r:id="rId6"/>
    <p:sldId id="360" r:id="rId7"/>
    <p:sldId id="370" r:id="rId8"/>
    <p:sldId id="371" r:id="rId9"/>
    <p:sldId id="361" r:id="rId10"/>
    <p:sldId id="367" r:id="rId11"/>
    <p:sldId id="369" r:id="rId12"/>
  </p:sldIdLst>
  <p:sldSz cx="24382413" cy="13716000"/>
  <p:notesSz cx="6858000" cy="9144000"/>
  <p:defaultTextStyle>
    <a:defPPr>
      <a:defRPr lang="en-US"/>
    </a:defPPr>
    <a:lvl1pPr marL="0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91435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679">
          <p15:clr>
            <a:srgbClr val="A4A3A4"/>
          </p15:clr>
        </p15:guide>
        <p15:guide id="4" pos="93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5B96"/>
    <a:srgbClr val="FB4BF9"/>
    <a:srgbClr val="3B5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1" autoAdjust="0"/>
    <p:restoredTop sz="95238"/>
  </p:normalViewPr>
  <p:slideViewPr>
    <p:cSldViewPr snapToGrid="0">
      <p:cViewPr varScale="1">
        <p:scale>
          <a:sx n="46" d="100"/>
          <a:sy n="46" d="100"/>
        </p:scale>
        <p:origin x="536" y="184"/>
      </p:cViewPr>
      <p:guideLst>
        <p:guide orient="horz" pos="1848"/>
        <p:guide pos="7679"/>
        <p:guide pos="9314"/>
      </p:guideLst>
    </p:cSldViewPr>
  </p:slideViewPr>
  <p:outlineViewPr>
    <p:cViewPr>
      <p:scale>
        <a:sx n="33" d="100"/>
        <a:sy n="33" d="100"/>
      </p:scale>
      <p:origin x="-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C6F8E"/>
            </a:solidFill>
            <a:ln>
              <a:solidFill>
                <a:srgbClr val="5C6F8E"/>
              </a:solidFill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01-464E-BC55-26D45414BC63}"/>
              </c:ext>
            </c:extLst>
          </c:dPt>
          <c:dPt>
            <c:idx val="1"/>
            <c:bubble3D val="0"/>
            <c:spPr>
              <a:solidFill>
                <a:srgbClr val="5C6F8E"/>
              </a:solidFill>
              <a:ln w="19050">
                <a:solidFill>
                  <a:srgbClr val="5C6F8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01-464E-BC55-26D45414BC6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01-464E-BC55-26D45414BC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52-44B7-B76F-F2C56910621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52-44B7-B76F-F2C56910621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52-44B7-B76F-F2C569106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5-4F3A-B934-13FEC742E50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5-4F3A-B934-13FEC742E5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5-4F3A-B934-13FEC742E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A-4C81-93A3-B6EB3A2D95A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A-4C81-93A3-B6EB3A2D95A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4A-4C81-93A3-B6EB3A2D9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0-4DD1-8F75-785A88B15B32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0-4DD1-8F75-785A88B15B3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0-4DD1-8F75-785A88B15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A2-4416-A5BF-B543C28A878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A2-4416-A5BF-B543C28A878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A2-4416-A5BF-B543C28A8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0E-464A-B92A-E4EBD17CDB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0E-464A-B92A-E4EBD17CDB8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0E-464A-B92A-E4EBD17CD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42-411F-BF1F-AFDBDA97E0D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42-411F-BF1F-AFDBDA97E0D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2-411F-BF1F-AFDBDA97E0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1D-4FFC-B594-418FBCA15D46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1D-4FFC-B594-418FBCA15D4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1D-4FFC-B594-418FBCA15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ED-4C66-A11D-3DC0330F16C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ED-4C66-A11D-3DC0330F16C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ED-4C66-A11D-3DC0330F1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C-4645-949F-A1334C1BF9C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C-4645-949F-A1334C1BF9C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9C-4645-949F-A1334C1BF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F2-4B8E-BF15-8FAD20AD846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F2-4B8E-BF15-8FAD20AD84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F2-4B8E-BF15-8FAD20AD8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D2-4409-BE15-B1613AF70C3A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D2-4409-BE15-B1613AF70C3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D2-4409-BE15-B1613AF70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3-46F3-96F7-2EA24806D84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3-46F3-96F7-2EA24806D84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A3-46F3-96F7-2EA24806D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C6F8E"/>
            </a:solidFill>
            <a:ln>
              <a:solidFill>
                <a:srgbClr val="5C6F8E"/>
              </a:solidFill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4-4CBF-AF77-D44EDD5328D0}"/>
              </c:ext>
            </c:extLst>
          </c:dPt>
          <c:dPt>
            <c:idx val="1"/>
            <c:bubble3D val="0"/>
            <c:spPr>
              <a:solidFill>
                <a:srgbClr val="5C6F8E"/>
              </a:solidFill>
              <a:ln w="19050">
                <a:solidFill>
                  <a:srgbClr val="5C6F8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4-4CBF-AF77-D44EDD5328D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14-4CBF-AF77-D44EDD532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D9-492C-9754-0774CCDF419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D9-492C-9754-0774CCDF419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D9-492C-9754-0774CCDF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66-4388-89C1-ACF3F4B3178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66-4388-89C1-ACF3F4B317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66-4388-89C1-ACF3F4B3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CD-407D-9943-F6AAE47F642B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CD-407D-9943-F6AAE47F642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D-407D-9943-F6AAE47F64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E4-431D-B58F-9399EF921E6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E4-431D-B58F-9399EF921E6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E4-431D-B58F-9399EF921E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C2-4062-B3AD-682F8174447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C2-4062-B3AD-682F8174447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C2-4062-B3AD-682F81744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23-4D9D-A3D1-A3E82505C68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23-4D9D-A3D1-A3E82505C68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23-4D9D-A3D1-A3E82505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3B-4C05-8031-40873F224ACA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3B-4C05-8031-40873F224A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3B-4C05-8031-40873F224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C-4F40-A98F-DA82610957ED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DC-4F40-A98F-DA8261095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DC-4F40-A98F-DA8261095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5-4F3A-B934-13FEC742E50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5-4F3A-B934-13FEC742E5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5-4F3A-B934-13FEC742E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rgbClr val="2E7DA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E7DA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C-4645-949F-A1334C1BF9C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rgbClr val="2E7DA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C-4645-949F-A1334C1BF9C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9C-4645-949F-A1334C1BF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0-4DD1-8F75-785A88B15B32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0-4DD1-8F75-785A88B15B3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0-4DD1-8F75-785A88B15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53-F54E-A46E-3643222B045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53-F54E-A46E-3643222B045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53-F54E-A46E-3643222B0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10-4A1E-A741-2DEF3E281A5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10-4A1E-A741-2DEF3E281A5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10-4A1E-A741-2DEF3E281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6-4022-AEA6-964C25ADE250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6-4022-AEA6-964C25ADE25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56-4022-AEA6-964C25ADE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C6F8E"/>
            </a:solidFill>
            <a:ln>
              <a:solidFill>
                <a:srgbClr val="5C6F8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F4-41E7-978C-0F3961B27CB4}"/>
              </c:ext>
            </c:extLst>
          </c:dPt>
          <c:dPt>
            <c:idx val="1"/>
            <c:bubble3D val="0"/>
            <c:spPr>
              <a:solidFill>
                <a:srgbClr val="5C6F8E"/>
              </a:solidFill>
              <a:ln w="19050">
                <a:solidFill>
                  <a:srgbClr val="5C6F8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F4-41E7-978C-0F3961B27CB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F4-41E7-978C-0F3961B27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rgbClr val="5C6F8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AF-4DBC-8741-8617B582A30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AF-4DBC-8741-8617B582A30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AF-4DBC-8741-8617B582A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3A-4202-BC25-E132BA2A0F5C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3A-4202-BC25-E132BA2A0F5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3A-4202-BC25-E132BA2A0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E7DAE"/>
            </a:solidFill>
            <a:ln>
              <a:noFill/>
            </a:ln>
          </c:spPr>
          <c:dPt>
            <c:idx val="0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9D-497F-BAC3-257BC0D45452}"/>
              </c:ext>
            </c:extLst>
          </c:dPt>
          <c:dPt>
            <c:idx val="1"/>
            <c:bubble3D val="0"/>
            <c:spPr>
              <a:solidFill>
                <a:srgbClr val="2E7DA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9D-497F-BAC3-257BC0D4545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9D-497F-BAC3-257BC0D45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3D6182-AA16-AC46-A639-BC52951DFD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latin typeface="Century Gothic" panose="020B0502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F4826-9289-C444-A352-37B8EA857A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72114-C098-B545-AFCA-FF2505CEB29B}" type="datetimeFigureOut">
              <a:rPr lang="en-US" smtClean="0">
                <a:latin typeface="Century Gothic" panose="020B0502020202020204" pitchFamily="34" charset="0"/>
              </a:rPr>
              <a:t>3/29/19</a:t>
            </a:fld>
            <a:endParaRPr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8D672-3964-C84A-80D8-4A6C989526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9BBBA-EAB0-8341-9581-6BA6A5F1CA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E90E9-96BE-7649-8719-3CEFEB175204}" type="slidenum">
              <a:rPr lang="en-US" smtClean="0">
                <a:latin typeface="Century Gothic" panose="020B0502020202020204" pitchFamily="34" charset="0"/>
              </a:rPr>
              <a:t>‹#›</a:t>
            </a:fld>
            <a:endParaRPr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98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entury Gothic" panose="020B0502020202020204" pitchFamily="34" charset="0"/>
              </a:defRPr>
            </a:lvl1pPr>
          </a:lstStyle>
          <a:p>
            <a:fld id="{60D6C4EA-D582-A849-9097-287BB2095138}" type="datetimeFigureOut">
              <a:rPr lang="en-US" smtClean="0"/>
              <a:pPr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entury Gothic" panose="020B0502020202020204" pitchFamily="34" charset="0"/>
              </a:defRPr>
            </a:lvl1pPr>
          </a:lstStyle>
          <a:p>
            <a:fld id="{F77196BA-4A70-B245-BEEF-B62A9FBAC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Image Source:-</a:t>
            </a:r>
          </a:p>
          <a:p>
            <a:r>
              <a:rPr lang="en-IN" dirty="0"/>
              <a:t>https://pixabay.com/en/architecture-modern-building-facade-1048092/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7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196BA-4A70-B245-BEEF-B62A9FBAC8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9D849-5CF8-4DF1-8028-A4B26066DB5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04F4E9-E4BA-C04A-A181-F036F306EE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09066" y="0"/>
            <a:ext cx="8307674" cy="13716000"/>
          </a:xfrm>
          <a:custGeom>
            <a:avLst/>
            <a:gdLst>
              <a:gd name="connsiteX0" fmla="*/ 788314 w 8307674"/>
              <a:gd name="connsiteY0" fmla="*/ 0 h 13716000"/>
              <a:gd name="connsiteX1" fmla="*/ 7519358 w 8307674"/>
              <a:gd name="connsiteY1" fmla="*/ 0 h 13716000"/>
              <a:gd name="connsiteX2" fmla="*/ 8307674 w 8307674"/>
              <a:gd name="connsiteY2" fmla="*/ 788315 h 13716000"/>
              <a:gd name="connsiteX3" fmla="*/ 8307674 w 8307674"/>
              <a:gd name="connsiteY3" fmla="*/ 12927685 h 13716000"/>
              <a:gd name="connsiteX4" fmla="*/ 7519358 w 8307674"/>
              <a:gd name="connsiteY4" fmla="*/ 13716000 h 13716000"/>
              <a:gd name="connsiteX5" fmla="*/ 788314 w 8307674"/>
              <a:gd name="connsiteY5" fmla="*/ 13716000 h 13716000"/>
              <a:gd name="connsiteX6" fmla="*/ 0 w 8307674"/>
              <a:gd name="connsiteY6" fmla="*/ 12927685 h 13716000"/>
              <a:gd name="connsiteX7" fmla="*/ 0 w 8307674"/>
              <a:gd name="connsiteY7" fmla="*/ 788315 h 13716000"/>
              <a:gd name="connsiteX8" fmla="*/ 788314 w 8307674"/>
              <a:gd name="connsiteY8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7674" h="13716000">
                <a:moveTo>
                  <a:pt x="788314" y="0"/>
                </a:moveTo>
                <a:lnTo>
                  <a:pt x="7519358" y="0"/>
                </a:lnTo>
                <a:cubicBezTo>
                  <a:pt x="7954734" y="0"/>
                  <a:pt x="8307674" y="352941"/>
                  <a:pt x="8307674" y="788315"/>
                </a:cubicBezTo>
                <a:lnTo>
                  <a:pt x="8307674" y="12927685"/>
                </a:lnTo>
                <a:cubicBezTo>
                  <a:pt x="8307674" y="13363059"/>
                  <a:pt x="7954734" y="13716000"/>
                  <a:pt x="7519358" y="13716000"/>
                </a:cubicBezTo>
                <a:lnTo>
                  <a:pt x="788314" y="13716000"/>
                </a:lnTo>
                <a:cubicBezTo>
                  <a:pt x="352942" y="13716000"/>
                  <a:pt x="0" y="13363059"/>
                  <a:pt x="0" y="12927685"/>
                </a:cubicBezTo>
                <a:lnTo>
                  <a:pt x="0" y="788315"/>
                </a:lnTo>
                <a:cubicBezTo>
                  <a:pt x="0" y="352941"/>
                  <a:pt x="352942" y="0"/>
                  <a:pt x="7883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172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93834-6FC8-EF4D-9D7C-82F8D18E2A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40677" y="4153341"/>
            <a:ext cx="2661038" cy="2661038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</a:lstStyle>
          <a:p>
            <a:endParaRPr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E55617-6A63-9648-BC09-D3BA855631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40677" y="9138281"/>
            <a:ext cx="2661038" cy="2661038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sz="3200" dirty="0"/>
            </a:lvl1pPr>
          </a:lstStyle>
          <a:p>
            <a:pPr marL="457177" lvl="0" indent="-457177"/>
            <a:endParaRPr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625B5BD-033B-9540-99E8-C27E389135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86629" y="9138281"/>
            <a:ext cx="2661038" cy="2661038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 b="0" i="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9A3716-2090-0249-9913-D0044266C0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86629" y="4153341"/>
            <a:ext cx="2661038" cy="2661038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 b="0" i="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62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67A934-3FA1-F14C-97BF-FDD1F97D48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74565" y="910066"/>
            <a:ext cx="4684044" cy="5901905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EF9A20-188F-BB4D-9BA3-D693D48F41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3157" y="910066"/>
            <a:ext cx="4684044" cy="5901905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D10877-65EA-4341-ADAE-2DBA336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03157" y="7215808"/>
            <a:ext cx="4684044" cy="5901905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D88B16-60BE-9948-B0F6-19FCBB82D2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74565" y="7215809"/>
            <a:ext cx="4684044" cy="5901905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81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3CC77BE-CCB8-1B4F-8EAF-B054D44BF4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1483" y="6579452"/>
            <a:ext cx="5876324" cy="5876324"/>
          </a:xfrm>
          <a:custGeom>
            <a:avLst/>
            <a:gdLst>
              <a:gd name="connsiteX0" fmla="*/ 2938162 w 5876324"/>
              <a:gd name="connsiteY0" fmla="*/ 0 h 5876324"/>
              <a:gd name="connsiteX1" fmla="*/ 5876324 w 5876324"/>
              <a:gd name="connsiteY1" fmla="*/ 2938162 h 5876324"/>
              <a:gd name="connsiteX2" fmla="*/ 2938162 w 5876324"/>
              <a:gd name="connsiteY2" fmla="*/ 5876324 h 5876324"/>
              <a:gd name="connsiteX3" fmla="*/ 0 w 5876324"/>
              <a:gd name="connsiteY3" fmla="*/ 2938162 h 5876324"/>
              <a:gd name="connsiteX4" fmla="*/ 2938162 w 5876324"/>
              <a:gd name="connsiteY4" fmla="*/ 0 h 58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6324" h="5876324">
                <a:moveTo>
                  <a:pt x="2938162" y="0"/>
                </a:moveTo>
                <a:cubicBezTo>
                  <a:pt x="4560864" y="0"/>
                  <a:pt x="5876324" y="1315460"/>
                  <a:pt x="5876324" y="2938162"/>
                </a:cubicBezTo>
                <a:cubicBezTo>
                  <a:pt x="5876324" y="4560864"/>
                  <a:pt x="4560864" y="5876324"/>
                  <a:pt x="2938162" y="5876324"/>
                </a:cubicBezTo>
                <a:cubicBezTo>
                  <a:pt x="1315460" y="5876324"/>
                  <a:pt x="0" y="4560864"/>
                  <a:pt x="0" y="2938162"/>
                </a:cubicBezTo>
                <a:cubicBezTo>
                  <a:pt x="0" y="1315460"/>
                  <a:pt x="1315460" y="0"/>
                  <a:pt x="2938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23D48F-7591-D841-B3BF-752F2F463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468240" y="2792557"/>
            <a:ext cx="1627820" cy="1627820"/>
          </a:xfrm>
          <a:custGeom>
            <a:avLst/>
            <a:gdLst>
              <a:gd name="connsiteX0" fmla="*/ 813910 w 1627820"/>
              <a:gd name="connsiteY0" fmla="*/ 0 h 1627820"/>
              <a:gd name="connsiteX1" fmla="*/ 1627820 w 1627820"/>
              <a:gd name="connsiteY1" fmla="*/ 813910 h 1627820"/>
              <a:gd name="connsiteX2" fmla="*/ 813910 w 1627820"/>
              <a:gd name="connsiteY2" fmla="*/ 1627820 h 1627820"/>
              <a:gd name="connsiteX3" fmla="*/ 0 w 1627820"/>
              <a:gd name="connsiteY3" fmla="*/ 813910 h 1627820"/>
              <a:gd name="connsiteX4" fmla="*/ 813910 w 1627820"/>
              <a:gd name="connsiteY4" fmla="*/ 0 h 162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820" h="1627820">
                <a:moveTo>
                  <a:pt x="813910" y="0"/>
                </a:moveTo>
                <a:cubicBezTo>
                  <a:pt x="1263420" y="0"/>
                  <a:pt x="1627820" y="364400"/>
                  <a:pt x="1627820" y="813910"/>
                </a:cubicBezTo>
                <a:cubicBezTo>
                  <a:pt x="1627820" y="1263420"/>
                  <a:pt x="1263420" y="1627820"/>
                  <a:pt x="813910" y="1627820"/>
                </a:cubicBezTo>
                <a:cubicBezTo>
                  <a:pt x="364400" y="1627820"/>
                  <a:pt x="0" y="1263420"/>
                  <a:pt x="0" y="813910"/>
                </a:cubicBezTo>
                <a:cubicBezTo>
                  <a:pt x="0" y="364400"/>
                  <a:pt x="364400" y="0"/>
                  <a:pt x="8139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F6A906B-8190-384E-B8D0-2CD2DF6A01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9956" y="5614380"/>
            <a:ext cx="2459026" cy="2459026"/>
          </a:xfrm>
          <a:custGeom>
            <a:avLst/>
            <a:gdLst>
              <a:gd name="connsiteX0" fmla="*/ 1229512 w 2459026"/>
              <a:gd name="connsiteY0" fmla="*/ 0 h 2459026"/>
              <a:gd name="connsiteX1" fmla="*/ 2459026 w 2459026"/>
              <a:gd name="connsiteY1" fmla="*/ 1229513 h 2459026"/>
              <a:gd name="connsiteX2" fmla="*/ 1229512 w 2459026"/>
              <a:gd name="connsiteY2" fmla="*/ 2459026 h 2459026"/>
              <a:gd name="connsiteX3" fmla="*/ 0 w 2459026"/>
              <a:gd name="connsiteY3" fmla="*/ 1229513 h 2459026"/>
              <a:gd name="connsiteX4" fmla="*/ 1229512 w 2459026"/>
              <a:gd name="connsiteY4" fmla="*/ 0 h 24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9026" h="2459026">
                <a:moveTo>
                  <a:pt x="1229512" y="0"/>
                </a:moveTo>
                <a:cubicBezTo>
                  <a:pt x="1908554" y="0"/>
                  <a:pt x="2459026" y="550472"/>
                  <a:pt x="2459026" y="1229513"/>
                </a:cubicBezTo>
                <a:cubicBezTo>
                  <a:pt x="2459026" y="1908554"/>
                  <a:pt x="1908554" y="2459026"/>
                  <a:pt x="1229512" y="2459026"/>
                </a:cubicBezTo>
                <a:cubicBezTo>
                  <a:pt x="550472" y="2459026"/>
                  <a:pt x="0" y="1908554"/>
                  <a:pt x="0" y="1229513"/>
                </a:cubicBezTo>
                <a:cubicBezTo>
                  <a:pt x="0" y="550472"/>
                  <a:pt x="550472" y="0"/>
                  <a:pt x="1229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4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4CCCCB7-D890-8D4C-9172-754C1229B4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677" y="5015668"/>
            <a:ext cx="1658118" cy="1658118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EF57D8-F3F1-EE4F-ABF4-E37C7A8A04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6825" y="5015668"/>
            <a:ext cx="1658118" cy="1658118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97ABA91-CAD3-C348-AD45-EC13F50412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59922" y="5015668"/>
            <a:ext cx="1658118" cy="1658118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0EA2C8-3671-0A44-9D0C-4AC840D51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93052" y="5015668"/>
            <a:ext cx="1658118" cy="1658118"/>
          </a:xfrm>
          <a:custGeom>
            <a:avLst/>
            <a:gdLst>
              <a:gd name="connsiteX0" fmla="*/ 829060 w 1658118"/>
              <a:gd name="connsiteY0" fmla="*/ 0 h 1658118"/>
              <a:gd name="connsiteX1" fmla="*/ 1658118 w 1658118"/>
              <a:gd name="connsiteY1" fmla="*/ 829059 h 1658118"/>
              <a:gd name="connsiteX2" fmla="*/ 829060 w 1658118"/>
              <a:gd name="connsiteY2" fmla="*/ 1658118 h 1658118"/>
              <a:gd name="connsiteX3" fmla="*/ 0 w 1658118"/>
              <a:gd name="connsiteY3" fmla="*/ 829059 h 1658118"/>
              <a:gd name="connsiteX4" fmla="*/ 829060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60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60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684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7769D2-079A-AE4E-9671-1391EBAB7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98450" y="2477436"/>
            <a:ext cx="4819851" cy="8595890"/>
          </a:xfrm>
          <a:custGeom>
            <a:avLst/>
            <a:gdLst>
              <a:gd name="connsiteX0" fmla="*/ 0 w 4819851"/>
              <a:gd name="connsiteY0" fmla="*/ 0 h 8595890"/>
              <a:gd name="connsiteX1" fmla="*/ 4819851 w 4819851"/>
              <a:gd name="connsiteY1" fmla="*/ 0 h 8595890"/>
              <a:gd name="connsiteX2" fmla="*/ 4819851 w 4819851"/>
              <a:gd name="connsiteY2" fmla="*/ 8595890 h 8595890"/>
              <a:gd name="connsiteX3" fmla="*/ 0 w 4819851"/>
              <a:gd name="connsiteY3" fmla="*/ 8595890 h 859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851" h="8595890">
                <a:moveTo>
                  <a:pt x="0" y="0"/>
                </a:moveTo>
                <a:lnTo>
                  <a:pt x="4819851" y="0"/>
                </a:lnTo>
                <a:lnTo>
                  <a:pt x="4819851" y="8595890"/>
                </a:lnTo>
                <a:lnTo>
                  <a:pt x="0" y="85958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3933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8AB9DC-0458-A749-94A9-C5F32A9D4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389" y="2915212"/>
            <a:ext cx="5984287" cy="7998075"/>
          </a:xfrm>
          <a:custGeom>
            <a:avLst/>
            <a:gdLst>
              <a:gd name="connsiteX0" fmla="*/ 0 w 5984287"/>
              <a:gd name="connsiteY0" fmla="*/ 0 h 7998075"/>
              <a:gd name="connsiteX1" fmla="*/ 5984287 w 5984287"/>
              <a:gd name="connsiteY1" fmla="*/ 0 h 7998075"/>
              <a:gd name="connsiteX2" fmla="*/ 5984287 w 5984287"/>
              <a:gd name="connsiteY2" fmla="*/ 7998075 h 7998075"/>
              <a:gd name="connsiteX3" fmla="*/ 0 w 5984287"/>
              <a:gd name="connsiteY3" fmla="*/ 7998075 h 799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287" h="7998075">
                <a:moveTo>
                  <a:pt x="0" y="0"/>
                </a:moveTo>
                <a:lnTo>
                  <a:pt x="5984287" y="0"/>
                </a:lnTo>
                <a:lnTo>
                  <a:pt x="5984287" y="7998075"/>
                </a:lnTo>
                <a:lnTo>
                  <a:pt x="0" y="7998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277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3640C-2ED3-954F-943F-F49586198C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3685" y="3534607"/>
            <a:ext cx="10406535" cy="6464604"/>
          </a:xfrm>
          <a:custGeom>
            <a:avLst/>
            <a:gdLst>
              <a:gd name="connsiteX0" fmla="*/ 0 w 10406535"/>
              <a:gd name="connsiteY0" fmla="*/ 0 h 6464604"/>
              <a:gd name="connsiteX1" fmla="*/ 10406535 w 10406535"/>
              <a:gd name="connsiteY1" fmla="*/ 0 h 6464604"/>
              <a:gd name="connsiteX2" fmla="*/ 10406535 w 10406535"/>
              <a:gd name="connsiteY2" fmla="*/ 6464604 h 6464604"/>
              <a:gd name="connsiteX3" fmla="*/ 0 w 10406535"/>
              <a:gd name="connsiteY3" fmla="*/ 6464604 h 646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6535" h="6464604">
                <a:moveTo>
                  <a:pt x="0" y="0"/>
                </a:moveTo>
                <a:lnTo>
                  <a:pt x="10406535" y="0"/>
                </a:lnTo>
                <a:lnTo>
                  <a:pt x="10406535" y="6464604"/>
                </a:lnTo>
                <a:lnTo>
                  <a:pt x="0" y="64646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579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765EB-CF48-6D49-BED7-82FC8126F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07974" y="3392208"/>
            <a:ext cx="5230282" cy="6263217"/>
          </a:xfrm>
          <a:custGeom>
            <a:avLst/>
            <a:gdLst>
              <a:gd name="connsiteX0" fmla="*/ 786948 w 5230282"/>
              <a:gd name="connsiteY0" fmla="*/ 0 h 6263217"/>
              <a:gd name="connsiteX1" fmla="*/ 4443334 w 5230282"/>
              <a:gd name="connsiteY1" fmla="*/ 0 h 6263217"/>
              <a:gd name="connsiteX2" fmla="*/ 5230282 w 5230282"/>
              <a:gd name="connsiteY2" fmla="*/ 786948 h 6263217"/>
              <a:gd name="connsiteX3" fmla="*/ 5230282 w 5230282"/>
              <a:gd name="connsiteY3" fmla="*/ 5476269 h 6263217"/>
              <a:gd name="connsiteX4" fmla="*/ 4443334 w 5230282"/>
              <a:gd name="connsiteY4" fmla="*/ 6263217 h 6263217"/>
              <a:gd name="connsiteX5" fmla="*/ 786948 w 5230282"/>
              <a:gd name="connsiteY5" fmla="*/ 6263217 h 6263217"/>
              <a:gd name="connsiteX6" fmla="*/ 0 w 5230282"/>
              <a:gd name="connsiteY6" fmla="*/ 5476269 h 6263217"/>
              <a:gd name="connsiteX7" fmla="*/ 0 w 5230282"/>
              <a:gd name="connsiteY7" fmla="*/ 786948 h 6263217"/>
              <a:gd name="connsiteX8" fmla="*/ 786948 w 5230282"/>
              <a:gd name="connsiteY8" fmla="*/ 0 h 626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282" h="6263217">
                <a:moveTo>
                  <a:pt x="786948" y="0"/>
                </a:moveTo>
                <a:lnTo>
                  <a:pt x="4443334" y="0"/>
                </a:lnTo>
                <a:cubicBezTo>
                  <a:pt x="4877954" y="0"/>
                  <a:pt x="5230282" y="352329"/>
                  <a:pt x="5230282" y="786948"/>
                </a:cubicBezTo>
                <a:lnTo>
                  <a:pt x="5230282" y="5476269"/>
                </a:lnTo>
                <a:cubicBezTo>
                  <a:pt x="5230282" y="5910888"/>
                  <a:pt x="4877954" y="6263217"/>
                  <a:pt x="4443334" y="6263217"/>
                </a:cubicBezTo>
                <a:lnTo>
                  <a:pt x="786948" y="6263217"/>
                </a:lnTo>
                <a:cubicBezTo>
                  <a:pt x="352329" y="6263217"/>
                  <a:pt x="0" y="5910888"/>
                  <a:pt x="0" y="5476269"/>
                </a:cubicBezTo>
                <a:lnTo>
                  <a:pt x="0" y="786948"/>
                </a:lnTo>
                <a:cubicBezTo>
                  <a:pt x="0" y="352329"/>
                  <a:pt x="352329" y="0"/>
                  <a:pt x="7869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567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9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0CF9-FDB9-49C7-9D22-22DCD75D178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9B09A-02BF-4A97-B7E3-E004BB242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4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1C3F000-00F9-BB4C-B21B-71C1141385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2722" y="-600166"/>
            <a:ext cx="21756968" cy="12037582"/>
          </a:xfrm>
          <a:custGeom>
            <a:avLst/>
            <a:gdLst>
              <a:gd name="connsiteX0" fmla="*/ 625352 w 21756968"/>
              <a:gd name="connsiteY0" fmla="*/ 0 h 12037582"/>
              <a:gd name="connsiteX1" fmla="*/ 21131616 w 21756968"/>
              <a:gd name="connsiteY1" fmla="*/ 0 h 12037582"/>
              <a:gd name="connsiteX2" fmla="*/ 21756968 w 21756968"/>
              <a:gd name="connsiteY2" fmla="*/ 625352 h 12037582"/>
              <a:gd name="connsiteX3" fmla="*/ 21756968 w 21756968"/>
              <a:gd name="connsiteY3" fmla="*/ 11412230 h 12037582"/>
              <a:gd name="connsiteX4" fmla="*/ 21131616 w 21756968"/>
              <a:gd name="connsiteY4" fmla="*/ 12037582 h 12037582"/>
              <a:gd name="connsiteX5" fmla="*/ 625352 w 21756968"/>
              <a:gd name="connsiteY5" fmla="*/ 12037582 h 12037582"/>
              <a:gd name="connsiteX6" fmla="*/ 0 w 21756968"/>
              <a:gd name="connsiteY6" fmla="*/ 11412230 h 12037582"/>
              <a:gd name="connsiteX7" fmla="*/ 0 w 21756968"/>
              <a:gd name="connsiteY7" fmla="*/ 625352 h 12037582"/>
              <a:gd name="connsiteX8" fmla="*/ 625352 w 21756968"/>
              <a:gd name="connsiteY8" fmla="*/ 0 h 12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56968" h="12037582">
                <a:moveTo>
                  <a:pt x="625352" y="0"/>
                </a:moveTo>
                <a:lnTo>
                  <a:pt x="21131616" y="0"/>
                </a:lnTo>
                <a:cubicBezTo>
                  <a:pt x="21476988" y="0"/>
                  <a:pt x="21756968" y="279980"/>
                  <a:pt x="21756968" y="625352"/>
                </a:cubicBezTo>
                <a:lnTo>
                  <a:pt x="21756968" y="11412230"/>
                </a:lnTo>
                <a:cubicBezTo>
                  <a:pt x="21756968" y="11757602"/>
                  <a:pt x="21476988" y="12037582"/>
                  <a:pt x="21131616" y="12037582"/>
                </a:cubicBezTo>
                <a:lnTo>
                  <a:pt x="625352" y="12037582"/>
                </a:lnTo>
                <a:cubicBezTo>
                  <a:pt x="279981" y="12037582"/>
                  <a:pt x="0" y="11757602"/>
                  <a:pt x="0" y="11412230"/>
                </a:cubicBezTo>
                <a:lnTo>
                  <a:pt x="0" y="625352"/>
                </a:lnTo>
                <a:cubicBezTo>
                  <a:pt x="0" y="279980"/>
                  <a:pt x="279981" y="0"/>
                  <a:pt x="6253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346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121" y="549279"/>
            <a:ext cx="21944172" cy="1431923"/>
          </a:xfrm>
        </p:spPr>
        <p:txBody>
          <a:bodyPr>
            <a:normAutofit/>
          </a:bodyPr>
          <a:lstStyle>
            <a:lvl1pPr algn="l">
              <a:defRPr sz="75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19121" y="1598693"/>
            <a:ext cx="21944172" cy="1016000"/>
          </a:xfrm>
        </p:spPr>
        <p:txBody>
          <a:bodyPr>
            <a:noAutofit/>
          </a:bodyPr>
          <a:lstStyle>
            <a:lvl1pPr marL="0" indent="0">
              <a:buNone/>
              <a:defRPr sz="3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2296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5E1EC7-6C8C-4FE4-B994-3C48C60C01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379" y="0"/>
            <a:ext cx="8879034" cy="13716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120" y="10021980"/>
            <a:ext cx="17067690" cy="1221640"/>
          </a:xfrm>
        </p:spPr>
        <p:txBody>
          <a:bodyPr anchor="b">
            <a:noAutofit/>
          </a:bodyPr>
          <a:lstStyle>
            <a:lvl1pPr algn="l">
              <a:defRPr lang="en-US" sz="16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120" y="10945744"/>
            <a:ext cx="17067690" cy="1528880"/>
          </a:xfrm>
        </p:spPr>
        <p:txBody>
          <a:bodyPr>
            <a:normAutofit/>
          </a:bodyPr>
          <a:lstStyle>
            <a:lvl1pPr marL="0" indent="0" algn="l">
              <a:buNone/>
              <a:defRPr lang="en-US" sz="4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3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2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1BCBDB-F5E9-1A43-B9E7-622A6A946A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03879" y="-715616"/>
            <a:ext cx="7001165" cy="10884423"/>
          </a:xfrm>
          <a:custGeom>
            <a:avLst/>
            <a:gdLst>
              <a:gd name="connsiteX0" fmla="*/ 363711 w 7001165"/>
              <a:gd name="connsiteY0" fmla="*/ 0 h 10884423"/>
              <a:gd name="connsiteX1" fmla="*/ 6637454 w 7001165"/>
              <a:gd name="connsiteY1" fmla="*/ 0 h 10884423"/>
              <a:gd name="connsiteX2" fmla="*/ 7001165 w 7001165"/>
              <a:gd name="connsiteY2" fmla="*/ 363711 h 10884423"/>
              <a:gd name="connsiteX3" fmla="*/ 7001165 w 7001165"/>
              <a:gd name="connsiteY3" fmla="*/ 10520712 h 10884423"/>
              <a:gd name="connsiteX4" fmla="*/ 6637454 w 7001165"/>
              <a:gd name="connsiteY4" fmla="*/ 10884423 h 10884423"/>
              <a:gd name="connsiteX5" fmla="*/ 363711 w 7001165"/>
              <a:gd name="connsiteY5" fmla="*/ 10884423 h 10884423"/>
              <a:gd name="connsiteX6" fmla="*/ 0 w 7001165"/>
              <a:gd name="connsiteY6" fmla="*/ 10520712 h 10884423"/>
              <a:gd name="connsiteX7" fmla="*/ 0 w 7001165"/>
              <a:gd name="connsiteY7" fmla="*/ 363711 h 10884423"/>
              <a:gd name="connsiteX8" fmla="*/ 363711 w 7001165"/>
              <a:gd name="connsiteY8" fmla="*/ 0 h 108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01165" h="10884423">
                <a:moveTo>
                  <a:pt x="363711" y="0"/>
                </a:moveTo>
                <a:lnTo>
                  <a:pt x="6637454" y="0"/>
                </a:lnTo>
                <a:cubicBezTo>
                  <a:pt x="6838326" y="0"/>
                  <a:pt x="7001165" y="162839"/>
                  <a:pt x="7001165" y="363711"/>
                </a:cubicBezTo>
                <a:lnTo>
                  <a:pt x="7001165" y="10520712"/>
                </a:lnTo>
                <a:cubicBezTo>
                  <a:pt x="7001165" y="10721584"/>
                  <a:pt x="6838326" y="10884423"/>
                  <a:pt x="6637454" y="10884423"/>
                </a:cubicBezTo>
                <a:lnTo>
                  <a:pt x="363711" y="10884423"/>
                </a:lnTo>
                <a:cubicBezTo>
                  <a:pt x="162839" y="10884423"/>
                  <a:pt x="0" y="10721584"/>
                  <a:pt x="0" y="10520712"/>
                </a:cubicBezTo>
                <a:lnTo>
                  <a:pt x="0" y="363711"/>
                </a:lnTo>
                <a:cubicBezTo>
                  <a:pt x="0" y="162839"/>
                  <a:pt x="162839" y="0"/>
                  <a:pt x="3637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85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F68453-E626-6A4C-8779-1DF973D60B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1502" y="-356838"/>
            <a:ext cx="6356012" cy="12444760"/>
          </a:xfrm>
          <a:custGeom>
            <a:avLst/>
            <a:gdLst>
              <a:gd name="connsiteX0" fmla="*/ 330195 w 6356012"/>
              <a:gd name="connsiteY0" fmla="*/ 0 h 12444760"/>
              <a:gd name="connsiteX1" fmla="*/ 6025817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7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7" y="0"/>
                </a:lnTo>
                <a:cubicBezTo>
                  <a:pt x="6208179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79" y="12444760"/>
                  <a:pt x="6025817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9AFC41-3BAA-B64B-8C8B-44364471A7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67213" y="-356838"/>
            <a:ext cx="6356012" cy="12444760"/>
          </a:xfrm>
          <a:custGeom>
            <a:avLst/>
            <a:gdLst>
              <a:gd name="connsiteX0" fmla="*/ 330195 w 6356012"/>
              <a:gd name="connsiteY0" fmla="*/ 0 h 12444760"/>
              <a:gd name="connsiteX1" fmla="*/ 6025817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7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7" y="0"/>
                </a:lnTo>
                <a:cubicBezTo>
                  <a:pt x="6208179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79" y="12444760"/>
                  <a:pt x="6025817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2F2C3F-F742-5941-90F9-9B38691A6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02924" y="-356838"/>
            <a:ext cx="6356012" cy="12444760"/>
          </a:xfrm>
          <a:custGeom>
            <a:avLst/>
            <a:gdLst>
              <a:gd name="connsiteX0" fmla="*/ 330195 w 6356012"/>
              <a:gd name="connsiteY0" fmla="*/ 0 h 12444760"/>
              <a:gd name="connsiteX1" fmla="*/ 6025816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6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6" y="0"/>
                </a:lnTo>
                <a:cubicBezTo>
                  <a:pt x="6208180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80" y="12444760"/>
                  <a:pt x="6025816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4690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7ACB7F-1B41-7F4E-81D0-49F8970AAC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748" y="-518160"/>
            <a:ext cx="14678797" cy="13716000"/>
          </a:xfrm>
          <a:custGeom>
            <a:avLst/>
            <a:gdLst>
              <a:gd name="connsiteX0" fmla="*/ 348387 w 14678797"/>
              <a:gd name="connsiteY0" fmla="*/ 0 h 13716000"/>
              <a:gd name="connsiteX1" fmla="*/ 14330413 w 14678797"/>
              <a:gd name="connsiteY1" fmla="*/ 0 h 13716000"/>
              <a:gd name="connsiteX2" fmla="*/ 14678797 w 14678797"/>
              <a:gd name="connsiteY2" fmla="*/ 348386 h 13716000"/>
              <a:gd name="connsiteX3" fmla="*/ 14678797 w 14678797"/>
              <a:gd name="connsiteY3" fmla="*/ 13367614 h 13716000"/>
              <a:gd name="connsiteX4" fmla="*/ 14330413 w 14678797"/>
              <a:gd name="connsiteY4" fmla="*/ 13716000 h 13716000"/>
              <a:gd name="connsiteX5" fmla="*/ 348387 w 14678797"/>
              <a:gd name="connsiteY5" fmla="*/ 13716000 h 13716000"/>
              <a:gd name="connsiteX6" fmla="*/ 0 w 14678797"/>
              <a:gd name="connsiteY6" fmla="*/ 13367614 h 13716000"/>
              <a:gd name="connsiteX7" fmla="*/ 0 w 14678797"/>
              <a:gd name="connsiteY7" fmla="*/ 348386 h 13716000"/>
              <a:gd name="connsiteX8" fmla="*/ 348387 w 14678797"/>
              <a:gd name="connsiteY8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8797" h="13716000">
                <a:moveTo>
                  <a:pt x="348387" y="0"/>
                </a:moveTo>
                <a:lnTo>
                  <a:pt x="14330413" y="0"/>
                </a:lnTo>
                <a:cubicBezTo>
                  <a:pt x="14522821" y="0"/>
                  <a:pt x="14678797" y="155978"/>
                  <a:pt x="14678797" y="348386"/>
                </a:cubicBezTo>
                <a:lnTo>
                  <a:pt x="14678797" y="13367614"/>
                </a:lnTo>
                <a:cubicBezTo>
                  <a:pt x="14678797" y="13560022"/>
                  <a:pt x="14522821" y="13716000"/>
                  <a:pt x="14330413" y="13716000"/>
                </a:cubicBezTo>
                <a:lnTo>
                  <a:pt x="348387" y="13716000"/>
                </a:lnTo>
                <a:cubicBezTo>
                  <a:pt x="155979" y="13716000"/>
                  <a:pt x="0" y="13560022"/>
                  <a:pt x="0" y="13367614"/>
                </a:cubicBezTo>
                <a:lnTo>
                  <a:pt x="0" y="348386"/>
                </a:lnTo>
                <a:cubicBezTo>
                  <a:pt x="0" y="155978"/>
                  <a:pt x="155979" y="0"/>
                  <a:pt x="348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1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026333-3298-D84E-B5F7-094EDECFC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54077" y="1233538"/>
            <a:ext cx="5327766" cy="4684998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1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1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47BB99-1077-5B4A-9DF1-B21B3A282E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85615" y="1233538"/>
            <a:ext cx="5327766" cy="4684998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59EB6-FBA2-8642-BD42-4EE19337C6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14364" y="1233538"/>
            <a:ext cx="5327766" cy="4684998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9DC102-7F24-9244-9B4B-E0A81E57D7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198294" y="1233538"/>
            <a:ext cx="5327766" cy="4684998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611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DFE65E-AD62-514E-A461-A21B712B6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55211" y="4593013"/>
            <a:ext cx="4471990" cy="4529977"/>
          </a:xfrm>
          <a:custGeom>
            <a:avLst/>
            <a:gdLst>
              <a:gd name="connsiteX0" fmla="*/ 2235995 w 4471990"/>
              <a:gd name="connsiteY0" fmla="*/ 0 h 4529977"/>
              <a:gd name="connsiteX1" fmla="*/ 4471990 w 4471990"/>
              <a:gd name="connsiteY1" fmla="*/ 2235994 h 4529977"/>
              <a:gd name="connsiteX2" fmla="*/ 4471990 w 4471990"/>
              <a:gd name="connsiteY2" fmla="*/ 2293982 h 4529977"/>
              <a:gd name="connsiteX3" fmla="*/ 2235995 w 4471990"/>
              <a:gd name="connsiteY3" fmla="*/ 4529977 h 4529977"/>
              <a:gd name="connsiteX4" fmla="*/ 0 w 4471990"/>
              <a:gd name="connsiteY4" fmla="*/ 2293982 h 4529977"/>
              <a:gd name="connsiteX5" fmla="*/ 0 w 4471990"/>
              <a:gd name="connsiteY5" fmla="*/ 2235994 h 4529977"/>
              <a:gd name="connsiteX6" fmla="*/ 2235995 w 4471990"/>
              <a:gd name="connsiteY6" fmla="*/ 0 h 452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1990" h="4529977">
                <a:moveTo>
                  <a:pt x="2235995" y="0"/>
                </a:moveTo>
                <a:cubicBezTo>
                  <a:pt x="3470901" y="0"/>
                  <a:pt x="4471990" y="1001088"/>
                  <a:pt x="4471990" y="2235994"/>
                </a:cubicBezTo>
                <a:lnTo>
                  <a:pt x="4471990" y="2293982"/>
                </a:lnTo>
                <a:cubicBezTo>
                  <a:pt x="4471990" y="3528888"/>
                  <a:pt x="3470901" y="4529977"/>
                  <a:pt x="2235995" y="4529977"/>
                </a:cubicBezTo>
                <a:cubicBezTo>
                  <a:pt x="1001089" y="4529977"/>
                  <a:pt x="0" y="3528888"/>
                  <a:pt x="0" y="2293982"/>
                </a:cubicBezTo>
                <a:lnTo>
                  <a:pt x="0" y="2235994"/>
                </a:lnTo>
                <a:cubicBezTo>
                  <a:pt x="0" y="1001088"/>
                  <a:pt x="1001089" y="0"/>
                  <a:pt x="22359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72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E6DD02-5CDC-F44A-966A-BE46C8EACF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2432" y="1908852"/>
            <a:ext cx="3897548" cy="3897548"/>
          </a:xfrm>
          <a:custGeom>
            <a:avLst/>
            <a:gdLst>
              <a:gd name="connsiteX0" fmla="*/ 1948774 w 3897548"/>
              <a:gd name="connsiteY0" fmla="*/ 0 h 3897548"/>
              <a:gd name="connsiteX1" fmla="*/ 3897548 w 3897548"/>
              <a:gd name="connsiteY1" fmla="*/ 1948774 h 3897548"/>
              <a:gd name="connsiteX2" fmla="*/ 1948774 w 3897548"/>
              <a:gd name="connsiteY2" fmla="*/ 3897548 h 3897548"/>
              <a:gd name="connsiteX3" fmla="*/ 0 w 3897548"/>
              <a:gd name="connsiteY3" fmla="*/ 1948774 h 3897548"/>
              <a:gd name="connsiteX4" fmla="*/ 1948774 w 3897548"/>
              <a:gd name="connsiteY4" fmla="*/ 0 h 389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7548" h="3897548">
                <a:moveTo>
                  <a:pt x="1948774" y="0"/>
                </a:moveTo>
                <a:cubicBezTo>
                  <a:pt x="3025052" y="0"/>
                  <a:pt x="3897548" y="872496"/>
                  <a:pt x="3897548" y="1948774"/>
                </a:cubicBezTo>
                <a:cubicBezTo>
                  <a:pt x="3897548" y="3025052"/>
                  <a:pt x="3025052" y="3897548"/>
                  <a:pt x="1948774" y="3897548"/>
                </a:cubicBezTo>
                <a:cubicBezTo>
                  <a:pt x="872496" y="3897548"/>
                  <a:pt x="0" y="3025052"/>
                  <a:pt x="0" y="1948774"/>
                </a:cubicBezTo>
                <a:cubicBezTo>
                  <a:pt x="0" y="872496"/>
                  <a:pt x="872496" y="0"/>
                  <a:pt x="19487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5426F-120D-D746-915B-19A2EFA892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6907" y="5138501"/>
            <a:ext cx="2293016" cy="2293016"/>
          </a:xfrm>
          <a:custGeom>
            <a:avLst/>
            <a:gdLst>
              <a:gd name="connsiteX0" fmla="*/ 1146508 w 2293016"/>
              <a:gd name="connsiteY0" fmla="*/ 0 h 2293016"/>
              <a:gd name="connsiteX1" fmla="*/ 2293016 w 2293016"/>
              <a:gd name="connsiteY1" fmla="*/ 1146508 h 2293016"/>
              <a:gd name="connsiteX2" fmla="*/ 1146508 w 2293016"/>
              <a:gd name="connsiteY2" fmla="*/ 2293016 h 2293016"/>
              <a:gd name="connsiteX3" fmla="*/ 0 w 2293016"/>
              <a:gd name="connsiteY3" fmla="*/ 1146508 h 2293016"/>
              <a:gd name="connsiteX4" fmla="*/ 1146508 w 2293016"/>
              <a:gd name="connsiteY4" fmla="*/ 0 h 229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016" h="2293016">
                <a:moveTo>
                  <a:pt x="1146508" y="0"/>
                </a:moveTo>
                <a:cubicBezTo>
                  <a:pt x="1779707" y="0"/>
                  <a:pt x="2293016" y="513309"/>
                  <a:pt x="2293016" y="1146508"/>
                </a:cubicBezTo>
                <a:cubicBezTo>
                  <a:pt x="2293016" y="1779707"/>
                  <a:pt x="1779707" y="2293016"/>
                  <a:pt x="1146508" y="2293016"/>
                </a:cubicBezTo>
                <a:cubicBezTo>
                  <a:pt x="513309" y="2293016"/>
                  <a:pt x="0" y="1779707"/>
                  <a:pt x="0" y="1146508"/>
                </a:cubicBezTo>
                <a:cubicBezTo>
                  <a:pt x="0" y="513309"/>
                  <a:pt x="513309" y="0"/>
                  <a:pt x="11465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AE1ED2-B3D1-644D-A651-05DC3C5588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78939" y="5138501"/>
            <a:ext cx="2293017" cy="2293016"/>
          </a:xfrm>
          <a:custGeom>
            <a:avLst/>
            <a:gdLst>
              <a:gd name="connsiteX0" fmla="*/ 1146509 w 2293017"/>
              <a:gd name="connsiteY0" fmla="*/ 0 h 2293016"/>
              <a:gd name="connsiteX1" fmla="*/ 2293017 w 2293017"/>
              <a:gd name="connsiteY1" fmla="*/ 1146508 h 2293016"/>
              <a:gd name="connsiteX2" fmla="*/ 1146509 w 2293017"/>
              <a:gd name="connsiteY2" fmla="*/ 2293016 h 2293016"/>
              <a:gd name="connsiteX3" fmla="*/ 0 w 2293017"/>
              <a:gd name="connsiteY3" fmla="*/ 1146508 h 2293016"/>
              <a:gd name="connsiteX4" fmla="*/ 1146509 w 2293017"/>
              <a:gd name="connsiteY4" fmla="*/ 0 h 229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017" h="2293016">
                <a:moveTo>
                  <a:pt x="1146509" y="0"/>
                </a:moveTo>
                <a:cubicBezTo>
                  <a:pt x="1779707" y="0"/>
                  <a:pt x="2293017" y="513309"/>
                  <a:pt x="2293017" y="1146508"/>
                </a:cubicBezTo>
                <a:cubicBezTo>
                  <a:pt x="2293017" y="1779707"/>
                  <a:pt x="1779707" y="2293016"/>
                  <a:pt x="1146509" y="2293016"/>
                </a:cubicBezTo>
                <a:cubicBezTo>
                  <a:pt x="513309" y="2293016"/>
                  <a:pt x="0" y="1779707"/>
                  <a:pt x="0" y="1146508"/>
                </a:cubicBezTo>
                <a:cubicBezTo>
                  <a:pt x="0" y="513309"/>
                  <a:pt x="513309" y="0"/>
                  <a:pt x="1146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67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96461-FAE6-CB45-A06F-CC869D30A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4181" y="2736168"/>
            <a:ext cx="8409148" cy="8409148"/>
          </a:xfrm>
          <a:custGeom>
            <a:avLst/>
            <a:gdLst>
              <a:gd name="connsiteX0" fmla="*/ 4204574 w 8409148"/>
              <a:gd name="connsiteY0" fmla="*/ 0 h 8409148"/>
              <a:gd name="connsiteX1" fmla="*/ 8409148 w 8409148"/>
              <a:gd name="connsiteY1" fmla="*/ 4204574 h 8409148"/>
              <a:gd name="connsiteX2" fmla="*/ 4204574 w 8409148"/>
              <a:gd name="connsiteY2" fmla="*/ 8409148 h 8409148"/>
              <a:gd name="connsiteX3" fmla="*/ 0 w 8409148"/>
              <a:gd name="connsiteY3" fmla="*/ 4204574 h 8409148"/>
              <a:gd name="connsiteX4" fmla="*/ 4204574 w 8409148"/>
              <a:gd name="connsiteY4" fmla="*/ 0 h 840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9148" h="8409148">
                <a:moveTo>
                  <a:pt x="4204574" y="0"/>
                </a:moveTo>
                <a:cubicBezTo>
                  <a:pt x="6526696" y="0"/>
                  <a:pt x="8409148" y="1882452"/>
                  <a:pt x="8409148" y="4204574"/>
                </a:cubicBezTo>
                <a:cubicBezTo>
                  <a:pt x="8409148" y="6526696"/>
                  <a:pt x="6526696" y="8409148"/>
                  <a:pt x="4204574" y="8409148"/>
                </a:cubicBezTo>
                <a:cubicBezTo>
                  <a:pt x="1882452" y="8409148"/>
                  <a:pt x="0" y="6526696"/>
                  <a:pt x="0" y="4204574"/>
                </a:cubicBezTo>
                <a:cubicBezTo>
                  <a:pt x="0" y="1882452"/>
                  <a:pt x="1882452" y="0"/>
                  <a:pt x="42045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5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A8EB6CB3-CBCD-0542-92EF-97F5266AB2B4}" type="datetimeFigureOut">
              <a:rPr lang="en-US" smtClean="0"/>
              <a:pPr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3113448-419B-C144-A955-21B482989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13" r:id="rId18"/>
    <p:sldLayoutId id="2147483714" r:id="rId19"/>
    <p:sldLayoutId id="2147483715" r:id="rId20"/>
    <p:sldLayoutId id="2147483716" r:id="rId2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12.xml"/><Relationship Id="rId18" Type="http://schemas.openxmlformats.org/officeDocument/2006/relationships/chart" Target="../charts/chart17.xml"/><Relationship Id="rId26" Type="http://schemas.openxmlformats.org/officeDocument/2006/relationships/chart" Target="../charts/chart25.xml"/><Relationship Id="rId3" Type="http://schemas.openxmlformats.org/officeDocument/2006/relationships/chart" Target="../charts/chart2.xml"/><Relationship Id="rId21" Type="http://schemas.openxmlformats.org/officeDocument/2006/relationships/chart" Target="../charts/chart20.xml"/><Relationship Id="rId34" Type="http://schemas.openxmlformats.org/officeDocument/2006/relationships/chart" Target="../charts/chart33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chart" Target="../charts/chart16.xml"/><Relationship Id="rId25" Type="http://schemas.openxmlformats.org/officeDocument/2006/relationships/chart" Target="../charts/chart24.xml"/><Relationship Id="rId33" Type="http://schemas.openxmlformats.org/officeDocument/2006/relationships/chart" Target="../charts/chart32.xml"/><Relationship Id="rId2" Type="http://schemas.openxmlformats.org/officeDocument/2006/relationships/chart" Target="../charts/chart1.xml"/><Relationship Id="rId16" Type="http://schemas.openxmlformats.org/officeDocument/2006/relationships/chart" Target="../charts/chart15.xml"/><Relationship Id="rId20" Type="http://schemas.openxmlformats.org/officeDocument/2006/relationships/chart" Target="../charts/chart19.xml"/><Relationship Id="rId29" Type="http://schemas.openxmlformats.org/officeDocument/2006/relationships/chart" Target="../charts/chart28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24" Type="http://schemas.openxmlformats.org/officeDocument/2006/relationships/chart" Target="../charts/chart23.xml"/><Relationship Id="rId32" Type="http://schemas.openxmlformats.org/officeDocument/2006/relationships/chart" Target="../charts/chart31.xml"/><Relationship Id="rId5" Type="http://schemas.openxmlformats.org/officeDocument/2006/relationships/chart" Target="../charts/chart4.xml"/><Relationship Id="rId15" Type="http://schemas.openxmlformats.org/officeDocument/2006/relationships/chart" Target="../charts/chart14.xml"/><Relationship Id="rId23" Type="http://schemas.openxmlformats.org/officeDocument/2006/relationships/chart" Target="../charts/chart22.xml"/><Relationship Id="rId28" Type="http://schemas.openxmlformats.org/officeDocument/2006/relationships/chart" Target="../charts/chart27.xml"/><Relationship Id="rId10" Type="http://schemas.openxmlformats.org/officeDocument/2006/relationships/chart" Target="../charts/chart9.xml"/><Relationship Id="rId19" Type="http://schemas.openxmlformats.org/officeDocument/2006/relationships/chart" Target="../charts/chart18.xml"/><Relationship Id="rId31" Type="http://schemas.openxmlformats.org/officeDocument/2006/relationships/chart" Target="../charts/chart30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chart" Target="../charts/chart13.xml"/><Relationship Id="rId22" Type="http://schemas.openxmlformats.org/officeDocument/2006/relationships/chart" Target="../charts/chart21.xml"/><Relationship Id="rId27" Type="http://schemas.openxmlformats.org/officeDocument/2006/relationships/chart" Target="../charts/chart26.xml"/><Relationship Id="rId30" Type="http://schemas.openxmlformats.org/officeDocument/2006/relationships/chart" Target="../charts/chart29.xml"/><Relationship Id="rId8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9813F84-03EF-A048-AB3D-CD17F1877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7000"/>
                    </a14:imgEffect>
                  </a14:imgLayer>
                </a14:imgProps>
              </a:ext>
            </a:extLst>
          </a:blip>
          <a:srcRect l="5315" r="5315"/>
          <a:stretch>
            <a:fillRect/>
          </a:stretch>
        </p:blipFill>
        <p:spPr>
          <a:xfrm rot="10800000">
            <a:off x="4609360" y="0"/>
            <a:ext cx="19773053" cy="13716000"/>
          </a:xfr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775E05-FB44-2045-9C3F-4C86CDDE998B}"/>
              </a:ext>
            </a:extLst>
          </p:cNvPr>
          <p:cNvSpPr/>
          <p:nvPr/>
        </p:nvSpPr>
        <p:spPr>
          <a:xfrm>
            <a:off x="0" y="-1"/>
            <a:ext cx="15274487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767FF40B-1C3D-4FDC-94C1-4D2F4AEF9CC1}"/>
              </a:ext>
            </a:extLst>
          </p:cNvPr>
          <p:cNvSpPr>
            <a:spLocks/>
          </p:cNvSpPr>
          <p:nvPr/>
        </p:nvSpPr>
        <p:spPr bwMode="auto">
          <a:xfrm>
            <a:off x="10800228" y="5254331"/>
            <a:ext cx="8775490" cy="8732858"/>
          </a:xfrm>
          <a:custGeom>
            <a:avLst/>
            <a:gdLst>
              <a:gd name="T0" fmla="*/ 422 w 452"/>
              <a:gd name="T1" fmla="*/ 172 h 451"/>
              <a:gd name="T2" fmla="*/ 280 w 452"/>
              <a:gd name="T3" fmla="*/ 30 h 451"/>
              <a:gd name="T4" fmla="*/ 172 w 452"/>
              <a:gd name="T5" fmla="*/ 30 h 451"/>
              <a:gd name="T6" fmla="*/ 30 w 452"/>
              <a:gd name="T7" fmla="*/ 172 h 451"/>
              <a:gd name="T8" fmla="*/ 30 w 452"/>
              <a:gd name="T9" fmla="*/ 280 h 451"/>
              <a:gd name="T10" fmla="*/ 172 w 452"/>
              <a:gd name="T11" fmla="*/ 421 h 451"/>
              <a:gd name="T12" fmla="*/ 280 w 452"/>
              <a:gd name="T13" fmla="*/ 421 h 451"/>
              <a:gd name="T14" fmla="*/ 422 w 452"/>
              <a:gd name="T15" fmla="*/ 280 h 451"/>
              <a:gd name="T16" fmla="*/ 422 w 452"/>
              <a:gd name="T17" fmla="*/ 1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1">
                <a:moveTo>
                  <a:pt x="422" y="172"/>
                </a:moveTo>
                <a:cubicBezTo>
                  <a:pt x="280" y="30"/>
                  <a:pt x="280" y="30"/>
                  <a:pt x="280" y="30"/>
                </a:cubicBezTo>
                <a:cubicBezTo>
                  <a:pt x="250" y="0"/>
                  <a:pt x="202" y="0"/>
                  <a:pt x="172" y="30"/>
                </a:cubicBezTo>
                <a:cubicBezTo>
                  <a:pt x="30" y="172"/>
                  <a:pt x="30" y="172"/>
                  <a:pt x="30" y="172"/>
                </a:cubicBezTo>
                <a:cubicBezTo>
                  <a:pt x="0" y="202"/>
                  <a:pt x="0" y="250"/>
                  <a:pt x="30" y="280"/>
                </a:cubicBezTo>
                <a:cubicBezTo>
                  <a:pt x="172" y="421"/>
                  <a:pt x="172" y="421"/>
                  <a:pt x="172" y="421"/>
                </a:cubicBezTo>
                <a:cubicBezTo>
                  <a:pt x="202" y="451"/>
                  <a:pt x="250" y="451"/>
                  <a:pt x="280" y="421"/>
                </a:cubicBezTo>
                <a:cubicBezTo>
                  <a:pt x="422" y="280"/>
                  <a:pt x="422" y="280"/>
                  <a:pt x="422" y="280"/>
                </a:cubicBezTo>
                <a:cubicBezTo>
                  <a:pt x="452" y="250"/>
                  <a:pt x="452" y="202"/>
                  <a:pt x="422" y="172"/>
                </a:cubicBezTo>
                <a:close/>
              </a:path>
            </a:pathLst>
          </a:custGeom>
          <a:gradFill flip="none" rotWithShape="1">
            <a:gsLst>
              <a:gs pos="44000">
                <a:schemeClr val="bg1"/>
              </a:gs>
              <a:gs pos="0">
                <a:schemeClr val="tx1">
                  <a:lumMod val="10000"/>
                  <a:lumOff val="90000"/>
                </a:scheme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3713ECC3-081E-45B5-9CF3-B5C9C3DA1DA6}"/>
              </a:ext>
            </a:extLst>
          </p:cNvPr>
          <p:cNvSpPr>
            <a:spLocks/>
          </p:cNvSpPr>
          <p:nvPr/>
        </p:nvSpPr>
        <p:spPr bwMode="auto">
          <a:xfrm>
            <a:off x="17883982" y="6940550"/>
            <a:ext cx="4714876" cy="4702176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162A37-8979-4647-816A-40F91C59F191}"/>
              </a:ext>
            </a:extLst>
          </p:cNvPr>
          <p:cNvSpPr/>
          <p:nvPr/>
        </p:nvSpPr>
        <p:spPr>
          <a:xfrm>
            <a:off x="10791063" y="-16903"/>
            <a:ext cx="7908798" cy="6184698"/>
          </a:xfrm>
          <a:custGeom>
            <a:avLst/>
            <a:gdLst>
              <a:gd name="connsiteX0" fmla="*/ 845064 w 3943591"/>
              <a:gd name="connsiteY0" fmla="*/ 0 h 3083897"/>
              <a:gd name="connsiteX1" fmla="*/ 3098529 w 3943591"/>
              <a:gd name="connsiteY1" fmla="*/ 0 h 3083897"/>
              <a:gd name="connsiteX2" fmla="*/ 3146440 w 3943591"/>
              <a:gd name="connsiteY2" fmla="*/ 47784 h 3083897"/>
              <a:gd name="connsiteX3" fmla="*/ 3740546 w 3943591"/>
              <a:gd name="connsiteY3" fmla="*/ 640315 h 3083897"/>
              <a:gd name="connsiteX4" fmla="*/ 3740546 w 3943591"/>
              <a:gd name="connsiteY4" fmla="*/ 1612348 h 3083897"/>
              <a:gd name="connsiteX5" fmla="*/ 2459105 w 3943591"/>
              <a:gd name="connsiteY5" fmla="*/ 2881391 h 3083897"/>
              <a:gd name="connsiteX6" fmla="*/ 1484488 w 3943591"/>
              <a:gd name="connsiteY6" fmla="*/ 2881391 h 3083897"/>
              <a:gd name="connsiteX7" fmla="*/ 203046 w 3943591"/>
              <a:gd name="connsiteY7" fmla="*/ 1612348 h 3083897"/>
              <a:gd name="connsiteX8" fmla="*/ 203046 w 3943591"/>
              <a:gd name="connsiteY8" fmla="*/ 640315 h 3083897"/>
              <a:gd name="connsiteX9" fmla="*/ 743654 w 3943591"/>
              <a:gd name="connsiteY9" fmla="*/ 101140 h 3083897"/>
              <a:gd name="connsiteX10" fmla="*/ 845064 w 3943591"/>
              <a:gd name="connsiteY10" fmla="*/ 0 h 308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43591" h="3083897">
                <a:moveTo>
                  <a:pt x="845064" y="0"/>
                </a:moveTo>
                <a:lnTo>
                  <a:pt x="3098529" y="0"/>
                </a:lnTo>
                <a:lnTo>
                  <a:pt x="3146440" y="47784"/>
                </a:lnTo>
                <a:cubicBezTo>
                  <a:pt x="3305056" y="205980"/>
                  <a:pt x="3500276" y="400682"/>
                  <a:pt x="3740546" y="640315"/>
                </a:cubicBezTo>
                <a:cubicBezTo>
                  <a:pt x="4011273" y="910324"/>
                  <a:pt x="4011273" y="1342339"/>
                  <a:pt x="3740546" y="1612348"/>
                </a:cubicBezTo>
                <a:cubicBezTo>
                  <a:pt x="3740546" y="1612348"/>
                  <a:pt x="3740546" y="1612348"/>
                  <a:pt x="2459105" y="2881391"/>
                </a:cubicBezTo>
                <a:cubicBezTo>
                  <a:pt x="2188378" y="3151400"/>
                  <a:pt x="1755215" y="3151400"/>
                  <a:pt x="1484488" y="2881391"/>
                </a:cubicBezTo>
                <a:cubicBezTo>
                  <a:pt x="1484488" y="2881391"/>
                  <a:pt x="1484488" y="2881391"/>
                  <a:pt x="203046" y="1612348"/>
                </a:cubicBezTo>
                <a:cubicBezTo>
                  <a:pt x="-67681" y="1342339"/>
                  <a:pt x="-67681" y="910324"/>
                  <a:pt x="203046" y="640315"/>
                </a:cubicBezTo>
                <a:cubicBezTo>
                  <a:pt x="203046" y="640315"/>
                  <a:pt x="203046" y="640315"/>
                  <a:pt x="743654" y="101140"/>
                </a:cubicBezTo>
                <a:lnTo>
                  <a:pt x="845064" y="0"/>
                </a:lnTo>
                <a:close/>
              </a:path>
            </a:pathLst>
          </a:custGeom>
          <a:gradFill flip="none" rotWithShape="1">
            <a:gsLst>
              <a:gs pos="54000">
                <a:schemeClr val="bg1"/>
              </a:gs>
              <a:gs pos="5000">
                <a:schemeClr val="tx1">
                  <a:lumMod val="10000"/>
                  <a:lumOff val="9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57300" dist="38100" dir="4680000" sx="76000" sy="76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60B5C7FE-1B34-410B-B7ED-EFE73A65F8D2}"/>
              </a:ext>
            </a:extLst>
          </p:cNvPr>
          <p:cNvSpPr>
            <a:spLocks/>
          </p:cNvSpPr>
          <p:nvPr/>
        </p:nvSpPr>
        <p:spPr bwMode="auto">
          <a:xfrm>
            <a:off x="14040512" y="2997936"/>
            <a:ext cx="3752608" cy="3742500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8000"/>
                </a:schemeClr>
              </a:gs>
              <a:gs pos="0">
                <a:schemeClr val="accent1">
                  <a:lumMod val="100000"/>
                  <a:alpha val="78000"/>
                </a:schemeClr>
              </a:gs>
            </a:gsLst>
            <a:lin ang="3600000" scaled="0"/>
          </a:gradFill>
          <a:ln w="38100" cap="flat">
            <a:noFill/>
            <a:prstDash val="solid"/>
            <a:miter lim="800000"/>
            <a:headEnd/>
            <a:tailEnd/>
          </a:ln>
          <a:effectLst>
            <a:outerShdw blurRad="419100" dist="38100" dir="5400000" algn="t" rotWithShape="0">
              <a:prstClr val="black">
                <a:alpha val="14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120001EB-096C-4C32-B904-50798192FDB8}"/>
              </a:ext>
            </a:extLst>
          </p:cNvPr>
          <p:cNvSpPr>
            <a:spLocks/>
          </p:cNvSpPr>
          <p:nvPr/>
        </p:nvSpPr>
        <p:spPr bwMode="auto">
          <a:xfrm>
            <a:off x="10473041" y="9154920"/>
            <a:ext cx="2919274" cy="2911414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45C282A4-DAB6-45D6-8069-B7FCFEB0D337}"/>
              </a:ext>
            </a:extLst>
          </p:cNvPr>
          <p:cNvSpPr>
            <a:spLocks/>
          </p:cNvSpPr>
          <p:nvPr/>
        </p:nvSpPr>
        <p:spPr bwMode="auto">
          <a:xfrm>
            <a:off x="7954408" y="9158507"/>
            <a:ext cx="3790024" cy="3779820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E20BCD2D-2D3A-4996-95C6-E79F9E12497D}"/>
              </a:ext>
            </a:extLst>
          </p:cNvPr>
          <p:cNvSpPr>
            <a:spLocks/>
          </p:cNvSpPr>
          <p:nvPr/>
        </p:nvSpPr>
        <p:spPr bwMode="auto">
          <a:xfrm>
            <a:off x="15485033" y="5252997"/>
            <a:ext cx="2171262" cy="2165416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3BDE0F9-DD63-4522-BFBF-12401419D456}"/>
              </a:ext>
            </a:extLst>
          </p:cNvPr>
          <p:cNvSpPr/>
          <p:nvPr/>
        </p:nvSpPr>
        <p:spPr>
          <a:xfrm>
            <a:off x="7731964" y="-2"/>
            <a:ext cx="5372512" cy="4891644"/>
          </a:xfrm>
          <a:custGeom>
            <a:avLst/>
            <a:gdLst>
              <a:gd name="connsiteX0" fmla="*/ 912645 w 2686256"/>
              <a:gd name="connsiteY0" fmla="*/ 0 h 2445822"/>
              <a:gd name="connsiteX1" fmla="*/ 1765244 w 2686256"/>
              <a:gd name="connsiteY1" fmla="*/ 0 h 2445822"/>
              <a:gd name="connsiteX2" fmla="*/ 1782469 w 2686256"/>
              <a:gd name="connsiteY2" fmla="*/ 17179 h 2445822"/>
              <a:gd name="connsiteX3" fmla="*/ 2543993 w 2686256"/>
              <a:gd name="connsiteY3" fmla="*/ 776652 h 2445822"/>
              <a:gd name="connsiteX4" fmla="*/ 2543993 w 2686256"/>
              <a:gd name="connsiteY4" fmla="*/ 1444320 h 2445822"/>
              <a:gd name="connsiteX5" fmla="*/ 1673680 w 2686256"/>
              <a:gd name="connsiteY5" fmla="*/ 2312289 h 2445822"/>
              <a:gd name="connsiteX6" fmla="*/ 1004208 w 2686256"/>
              <a:gd name="connsiteY6" fmla="*/ 2312289 h 2445822"/>
              <a:gd name="connsiteX7" fmla="*/ 133895 w 2686256"/>
              <a:gd name="connsiteY7" fmla="*/ 1444320 h 2445822"/>
              <a:gd name="connsiteX8" fmla="*/ 133895 w 2686256"/>
              <a:gd name="connsiteY8" fmla="*/ 776652 h 2445822"/>
              <a:gd name="connsiteX9" fmla="*/ 851011 w 2686256"/>
              <a:gd name="connsiteY9" fmla="*/ 61468 h 2445822"/>
              <a:gd name="connsiteX10" fmla="*/ 912645 w 2686256"/>
              <a:gd name="connsiteY10" fmla="*/ 0 h 244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6256" h="2445822">
                <a:moveTo>
                  <a:pt x="912645" y="0"/>
                </a:moveTo>
                <a:lnTo>
                  <a:pt x="1765244" y="0"/>
                </a:lnTo>
                <a:lnTo>
                  <a:pt x="1782469" y="17179"/>
                </a:lnTo>
                <a:cubicBezTo>
                  <a:pt x="1891258" y="125675"/>
                  <a:pt x="2108837" y="342668"/>
                  <a:pt x="2543993" y="776652"/>
                </a:cubicBezTo>
                <a:cubicBezTo>
                  <a:pt x="2733677" y="954697"/>
                  <a:pt x="2733677" y="1255147"/>
                  <a:pt x="2543993" y="1444320"/>
                </a:cubicBezTo>
                <a:cubicBezTo>
                  <a:pt x="2543993" y="1444320"/>
                  <a:pt x="2543993" y="1444320"/>
                  <a:pt x="1673680" y="2312289"/>
                </a:cubicBezTo>
                <a:cubicBezTo>
                  <a:pt x="1495154" y="2490334"/>
                  <a:pt x="1193892" y="2490334"/>
                  <a:pt x="1004208" y="2312289"/>
                </a:cubicBezTo>
                <a:cubicBezTo>
                  <a:pt x="1004208" y="2312289"/>
                  <a:pt x="1004208" y="2312289"/>
                  <a:pt x="133895" y="1444320"/>
                </a:cubicBezTo>
                <a:cubicBezTo>
                  <a:pt x="-44631" y="1255147"/>
                  <a:pt x="-44631" y="954697"/>
                  <a:pt x="133895" y="776652"/>
                </a:cubicBezTo>
                <a:cubicBezTo>
                  <a:pt x="133895" y="776652"/>
                  <a:pt x="133895" y="776652"/>
                  <a:pt x="851011" y="61468"/>
                </a:cubicBezTo>
                <a:lnTo>
                  <a:pt x="912645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800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3600000" scaled="0"/>
          </a:gradFill>
          <a:ln>
            <a:noFill/>
          </a:ln>
          <a:effectLst>
            <a:outerShdw blurRad="4191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FF1EB-3F68-C343-B93F-A86B0C5FD1E2}"/>
              </a:ext>
            </a:extLst>
          </p:cNvPr>
          <p:cNvSpPr txBox="1"/>
          <p:nvPr/>
        </p:nvSpPr>
        <p:spPr>
          <a:xfrm>
            <a:off x="786091" y="6335705"/>
            <a:ext cx="143776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Century Gothic" panose="020B0502020202020204" pitchFamily="34" charset="0"/>
              </a:rPr>
              <a:t>Competitive Landscape Analysis</a:t>
            </a: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85F31776-0A61-4B33-AC24-3688B7535A38}"/>
              </a:ext>
            </a:extLst>
          </p:cNvPr>
          <p:cNvSpPr>
            <a:spLocks/>
          </p:cNvSpPr>
          <p:nvPr/>
        </p:nvSpPr>
        <p:spPr bwMode="auto">
          <a:xfrm>
            <a:off x="10761399" y="3189236"/>
            <a:ext cx="2449764" cy="2443168"/>
          </a:xfrm>
          <a:custGeom>
            <a:avLst/>
            <a:gdLst>
              <a:gd name="T0" fmla="*/ 232 w 249"/>
              <a:gd name="T1" fmla="*/ 95 h 249"/>
              <a:gd name="T2" fmla="*/ 154 w 249"/>
              <a:gd name="T3" fmla="*/ 17 h 249"/>
              <a:gd name="T4" fmla="*/ 94 w 249"/>
              <a:gd name="T5" fmla="*/ 17 h 249"/>
              <a:gd name="T6" fmla="*/ 16 w 249"/>
              <a:gd name="T7" fmla="*/ 95 h 249"/>
              <a:gd name="T8" fmla="*/ 16 w 249"/>
              <a:gd name="T9" fmla="*/ 155 h 249"/>
              <a:gd name="T10" fmla="*/ 94 w 249"/>
              <a:gd name="T11" fmla="*/ 233 h 249"/>
              <a:gd name="T12" fmla="*/ 154 w 249"/>
              <a:gd name="T13" fmla="*/ 233 h 249"/>
              <a:gd name="T14" fmla="*/ 232 w 249"/>
              <a:gd name="T15" fmla="*/ 155 h 249"/>
              <a:gd name="T16" fmla="*/ 232 w 249"/>
              <a:gd name="T17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249">
                <a:moveTo>
                  <a:pt x="232" y="95"/>
                </a:moveTo>
                <a:cubicBezTo>
                  <a:pt x="154" y="17"/>
                  <a:pt x="154" y="17"/>
                  <a:pt x="154" y="17"/>
                </a:cubicBezTo>
                <a:cubicBezTo>
                  <a:pt x="138" y="0"/>
                  <a:pt x="111" y="0"/>
                  <a:pt x="94" y="17"/>
                </a:cubicBezTo>
                <a:cubicBezTo>
                  <a:pt x="16" y="95"/>
                  <a:pt x="16" y="95"/>
                  <a:pt x="16" y="95"/>
                </a:cubicBezTo>
                <a:cubicBezTo>
                  <a:pt x="0" y="111"/>
                  <a:pt x="0" y="138"/>
                  <a:pt x="16" y="155"/>
                </a:cubicBezTo>
                <a:cubicBezTo>
                  <a:pt x="94" y="233"/>
                  <a:pt x="94" y="233"/>
                  <a:pt x="94" y="233"/>
                </a:cubicBezTo>
                <a:cubicBezTo>
                  <a:pt x="111" y="249"/>
                  <a:pt x="138" y="249"/>
                  <a:pt x="154" y="233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49" y="138"/>
                  <a:pt x="249" y="111"/>
                  <a:pt x="232" y="95"/>
                </a:cubicBezTo>
                <a:close/>
              </a:path>
            </a:pathLst>
          </a:custGeom>
          <a:noFill/>
          <a:ln w="381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7200"/>
          </a:p>
        </p:txBody>
      </p:sp>
    </p:spTree>
    <p:extLst>
      <p:ext uri="{BB962C8B-B14F-4D97-AF65-F5344CB8AC3E}">
        <p14:creationId xmlns:p14="http://schemas.microsoft.com/office/powerpoint/2010/main" val="114833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58E-6 0 L 0.47035 0.003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7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97 -0.25127 L -1.51052E-7 2.22222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9" y="125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2 0.64502 L -4.15001E-6 2.77778E-6 " pathEditMode="relative" rAng="0" ptsTypes="AA">
                                      <p:cBhvr>
                                        <p:cTn id="30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93" y="-32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57 -0.56319 L -3.90455E-6 3.14815E-6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0" y="276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9" grpId="0" animBg="1"/>
      <p:bldP spid="19" grpId="1" animBg="1"/>
      <p:bldP spid="22" grpId="0" animBg="1"/>
      <p:bldP spid="26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3" grpId="0" animBg="1"/>
      <p:bldP spid="13" grpId="0"/>
      <p:bldP spid="27" grpId="0" animBg="1"/>
      <p:bldP spid="2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46246264246">
            <a:extLst>
              <a:ext uri="{FF2B5EF4-FFF2-40B4-BE49-F238E27FC236}">
                <a16:creationId xmlns:a16="http://schemas.microsoft.com/office/drawing/2014/main" id="{095D59F2-382D-AE41-BC62-0A50FF187485}"/>
              </a:ext>
            </a:extLst>
          </p:cNvPr>
          <p:cNvSpPr/>
          <p:nvPr/>
        </p:nvSpPr>
        <p:spPr>
          <a:xfrm rot="9900000">
            <a:off x="1635184" y="5992043"/>
            <a:ext cx="4728821" cy="4728821"/>
          </a:xfrm>
          <a:custGeom>
            <a:avLst/>
            <a:gdLst>
              <a:gd name="connsiteX0" fmla="*/ 616444 w 2052220"/>
              <a:gd name="connsiteY0" fmla="*/ 616444 h 2052220"/>
              <a:gd name="connsiteX1" fmla="*/ 616444 w 2052220"/>
              <a:gd name="connsiteY1" fmla="*/ 1435776 h 2052220"/>
              <a:gd name="connsiteX2" fmla="*/ 1435776 w 2052220"/>
              <a:gd name="connsiteY2" fmla="*/ 1435776 h 2052220"/>
              <a:gd name="connsiteX3" fmla="*/ 1435776 w 2052220"/>
              <a:gd name="connsiteY3" fmla="*/ 616444 h 2052220"/>
              <a:gd name="connsiteX4" fmla="*/ 616444 w 2052220"/>
              <a:gd name="connsiteY4" fmla="*/ 616444 h 2052220"/>
              <a:gd name="connsiteX5" fmla="*/ 300541 w 2052220"/>
              <a:gd name="connsiteY5" fmla="*/ 300541 h 2052220"/>
              <a:gd name="connsiteX6" fmla="*/ 1026110 w 2052220"/>
              <a:gd name="connsiteY6" fmla="*/ 0 h 2052220"/>
              <a:gd name="connsiteX7" fmla="*/ 2052220 w 2052220"/>
              <a:gd name="connsiteY7" fmla="*/ 1026110 h 2052220"/>
              <a:gd name="connsiteX8" fmla="*/ 1026110 w 2052220"/>
              <a:gd name="connsiteY8" fmla="*/ 2052220 h 2052220"/>
              <a:gd name="connsiteX9" fmla="*/ 0 w 2052220"/>
              <a:gd name="connsiteY9" fmla="*/ 1026110 h 2052220"/>
              <a:gd name="connsiteX10" fmla="*/ 300541 w 2052220"/>
              <a:gd name="connsiteY10" fmla="*/ 300541 h 20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2220" h="2052220">
                <a:moveTo>
                  <a:pt x="616444" y="616444"/>
                </a:moveTo>
                <a:cubicBezTo>
                  <a:pt x="390192" y="842696"/>
                  <a:pt x="390192" y="1209524"/>
                  <a:pt x="616444" y="1435776"/>
                </a:cubicBezTo>
                <a:cubicBezTo>
                  <a:pt x="842696" y="1662028"/>
                  <a:pt x="1209524" y="1662028"/>
                  <a:pt x="1435776" y="1435776"/>
                </a:cubicBezTo>
                <a:cubicBezTo>
                  <a:pt x="1662028" y="1209524"/>
                  <a:pt x="1662028" y="842696"/>
                  <a:pt x="1435776" y="616444"/>
                </a:cubicBezTo>
                <a:cubicBezTo>
                  <a:pt x="1209524" y="390192"/>
                  <a:pt x="842696" y="390192"/>
                  <a:pt x="616444" y="616444"/>
                </a:cubicBezTo>
                <a:close/>
                <a:moveTo>
                  <a:pt x="300541" y="300541"/>
                </a:moveTo>
                <a:cubicBezTo>
                  <a:pt x="486230" y="114851"/>
                  <a:pt x="742757" y="0"/>
                  <a:pt x="1026110" y="0"/>
                </a:cubicBezTo>
                <a:cubicBezTo>
                  <a:pt x="1592815" y="0"/>
                  <a:pt x="2052220" y="459405"/>
                  <a:pt x="2052220" y="1026110"/>
                </a:cubicBezTo>
                <a:cubicBezTo>
                  <a:pt x="2052220" y="1592815"/>
                  <a:pt x="1592815" y="2052220"/>
                  <a:pt x="1026110" y="2052220"/>
                </a:cubicBezTo>
                <a:cubicBezTo>
                  <a:pt x="459405" y="2052220"/>
                  <a:pt x="0" y="1592815"/>
                  <a:pt x="0" y="1026110"/>
                </a:cubicBezTo>
                <a:cubicBezTo>
                  <a:pt x="0" y="742757"/>
                  <a:pt x="114851" y="486230"/>
                  <a:pt x="300541" y="30054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5400000" scaled="1"/>
          </a:gradFill>
          <a:ln>
            <a:noFill/>
          </a:ln>
          <a:effectLst>
            <a:outerShdw blurRad="1270000" sx="111000" sy="111000" algn="ct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3610">
              <a:latin typeface="Century Gothic" panose="020B0502020202020204" pitchFamily="34" charset="0"/>
            </a:endParaRPr>
          </a:p>
        </p:txBody>
      </p:sp>
      <p:sp>
        <p:nvSpPr>
          <p:cNvPr id="7" name="24626">
            <a:extLst>
              <a:ext uri="{FF2B5EF4-FFF2-40B4-BE49-F238E27FC236}">
                <a16:creationId xmlns:a16="http://schemas.microsoft.com/office/drawing/2014/main" id="{8B1F9FED-0E2A-8A4D-A6FD-4CCF2ED9115D}"/>
              </a:ext>
            </a:extLst>
          </p:cNvPr>
          <p:cNvSpPr/>
          <p:nvPr/>
        </p:nvSpPr>
        <p:spPr>
          <a:xfrm rot="6300000">
            <a:off x="8853653" y="6086575"/>
            <a:ext cx="3409559" cy="3409559"/>
          </a:xfrm>
          <a:custGeom>
            <a:avLst/>
            <a:gdLst>
              <a:gd name="connsiteX0" fmla="*/ 616444 w 2052220"/>
              <a:gd name="connsiteY0" fmla="*/ 616444 h 2052220"/>
              <a:gd name="connsiteX1" fmla="*/ 616444 w 2052220"/>
              <a:gd name="connsiteY1" fmla="*/ 1435776 h 2052220"/>
              <a:gd name="connsiteX2" fmla="*/ 1435776 w 2052220"/>
              <a:gd name="connsiteY2" fmla="*/ 1435776 h 2052220"/>
              <a:gd name="connsiteX3" fmla="*/ 1435776 w 2052220"/>
              <a:gd name="connsiteY3" fmla="*/ 616444 h 2052220"/>
              <a:gd name="connsiteX4" fmla="*/ 616444 w 2052220"/>
              <a:gd name="connsiteY4" fmla="*/ 616444 h 2052220"/>
              <a:gd name="connsiteX5" fmla="*/ 300541 w 2052220"/>
              <a:gd name="connsiteY5" fmla="*/ 300541 h 2052220"/>
              <a:gd name="connsiteX6" fmla="*/ 1026110 w 2052220"/>
              <a:gd name="connsiteY6" fmla="*/ 0 h 2052220"/>
              <a:gd name="connsiteX7" fmla="*/ 2052220 w 2052220"/>
              <a:gd name="connsiteY7" fmla="*/ 1026110 h 2052220"/>
              <a:gd name="connsiteX8" fmla="*/ 1026110 w 2052220"/>
              <a:gd name="connsiteY8" fmla="*/ 2052220 h 2052220"/>
              <a:gd name="connsiteX9" fmla="*/ 0 w 2052220"/>
              <a:gd name="connsiteY9" fmla="*/ 1026110 h 2052220"/>
              <a:gd name="connsiteX10" fmla="*/ 300541 w 2052220"/>
              <a:gd name="connsiteY10" fmla="*/ 300541 h 20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2220" h="2052220">
                <a:moveTo>
                  <a:pt x="616444" y="616444"/>
                </a:moveTo>
                <a:cubicBezTo>
                  <a:pt x="390192" y="842696"/>
                  <a:pt x="390192" y="1209524"/>
                  <a:pt x="616444" y="1435776"/>
                </a:cubicBezTo>
                <a:cubicBezTo>
                  <a:pt x="842696" y="1662028"/>
                  <a:pt x="1209524" y="1662028"/>
                  <a:pt x="1435776" y="1435776"/>
                </a:cubicBezTo>
                <a:cubicBezTo>
                  <a:pt x="1662028" y="1209524"/>
                  <a:pt x="1662028" y="842696"/>
                  <a:pt x="1435776" y="616444"/>
                </a:cubicBezTo>
                <a:cubicBezTo>
                  <a:pt x="1209524" y="390192"/>
                  <a:pt x="842696" y="390192"/>
                  <a:pt x="616444" y="616444"/>
                </a:cubicBezTo>
                <a:close/>
                <a:moveTo>
                  <a:pt x="300541" y="300541"/>
                </a:moveTo>
                <a:cubicBezTo>
                  <a:pt x="486230" y="114851"/>
                  <a:pt x="742757" y="0"/>
                  <a:pt x="1026110" y="0"/>
                </a:cubicBezTo>
                <a:cubicBezTo>
                  <a:pt x="1592815" y="0"/>
                  <a:pt x="2052220" y="459405"/>
                  <a:pt x="2052220" y="1026110"/>
                </a:cubicBezTo>
                <a:cubicBezTo>
                  <a:pt x="2052220" y="1592815"/>
                  <a:pt x="1592815" y="2052220"/>
                  <a:pt x="1026110" y="2052220"/>
                </a:cubicBezTo>
                <a:cubicBezTo>
                  <a:pt x="459405" y="2052220"/>
                  <a:pt x="0" y="1592815"/>
                  <a:pt x="0" y="1026110"/>
                </a:cubicBezTo>
                <a:cubicBezTo>
                  <a:pt x="0" y="742757"/>
                  <a:pt x="114851" y="486230"/>
                  <a:pt x="300541" y="30054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5400000" scaled="1"/>
          </a:gradFill>
          <a:ln>
            <a:noFill/>
          </a:ln>
          <a:effectLst>
            <a:outerShdw blurRad="1270000" sx="111000" sy="111000" algn="ct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3610">
              <a:latin typeface="Century Gothic" panose="020B0502020202020204" pitchFamily="34" charset="0"/>
            </a:endParaRPr>
          </a:p>
        </p:txBody>
      </p:sp>
      <p:sp>
        <p:nvSpPr>
          <p:cNvPr id="8" name="246246">
            <a:extLst>
              <a:ext uri="{FF2B5EF4-FFF2-40B4-BE49-F238E27FC236}">
                <a16:creationId xmlns:a16="http://schemas.microsoft.com/office/drawing/2014/main" id="{3AD9634B-9589-6249-8771-5A7AB74AC247}"/>
              </a:ext>
            </a:extLst>
          </p:cNvPr>
          <p:cNvSpPr/>
          <p:nvPr/>
        </p:nvSpPr>
        <p:spPr>
          <a:xfrm rot="8100000">
            <a:off x="14712073" y="6176032"/>
            <a:ext cx="2281905" cy="2281905"/>
          </a:xfrm>
          <a:custGeom>
            <a:avLst/>
            <a:gdLst>
              <a:gd name="connsiteX0" fmla="*/ 616444 w 2052220"/>
              <a:gd name="connsiteY0" fmla="*/ 616444 h 2052220"/>
              <a:gd name="connsiteX1" fmla="*/ 616444 w 2052220"/>
              <a:gd name="connsiteY1" fmla="*/ 1435776 h 2052220"/>
              <a:gd name="connsiteX2" fmla="*/ 1435776 w 2052220"/>
              <a:gd name="connsiteY2" fmla="*/ 1435776 h 2052220"/>
              <a:gd name="connsiteX3" fmla="*/ 1435776 w 2052220"/>
              <a:gd name="connsiteY3" fmla="*/ 616444 h 2052220"/>
              <a:gd name="connsiteX4" fmla="*/ 616444 w 2052220"/>
              <a:gd name="connsiteY4" fmla="*/ 616444 h 2052220"/>
              <a:gd name="connsiteX5" fmla="*/ 300541 w 2052220"/>
              <a:gd name="connsiteY5" fmla="*/ 300541 h 2052220"/>
              <a:gd name="connsiteX6" fmla="*/ 1026110 w 2052220"/>
              <a:gd name="connsiteY6" fmla="*/ 0 h 2052220"/>
              <a:gd name="connsiteX7" fmla="*/ 2052220 w 2052220"/>
              <a:gd name="connsiteY7" fmla="*/ 1026110 h 2052220"/>
              <a:gd name="connsiteX8" fmla="*/ 1026110 w 2052220"/>
              <a:gd name="connsiteY8" fmla="*/ 2052220 h 2052220"/>
              <a:gd name="connsiteX9" fmla="*/ 0 w 2052220"/>
              <a:gd name="connsiteY9" fmla="*/ 1026110 h 2052220"/>
              <a:gd name="connsiteX10" fmla="*/ 300541 w 2052220"/>
              <a:gd name="connsiteY10" fmla="*/ 300541 h 20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2220" h="2052220">
                <a:moveTo>
                  <a:pt x="616444" y="616444"/>
                </a:moveTo>
                <a:cubicBezTo>
                  <a:pt x="390192" y="842696"/>
                  <a:pt x="390192" y="1209524"/>
                  <a:pt x="616444" y="1435776"/>
                </a:cubicBezTo>
                <a:cubicBezTo>
                  <a:pt x="842696" y="1662028"/>
                  <a:pt x="1209524" y="1662028"/>
                  <a:pt x="1435776" y="1435776"/>
                </a:cubicBezTo>
                <a:cubicBezTo>
                  <a:pt x="1662028" y="1209524"/>
                  <a:pt x="1662028" y="842696"/>
                  <a:pt x="1435776" y="616444"/>
                </a:cubicBezTo>
                <a:cubicBezTo>
                  <a:pt x="1209524" y="390192"/>
                  <a:pt x="842696" y="390192"/>
                  <a:pt x="616444" y="616444"/>
                </a:cubicBezTo>
                <a:close/>
                <a:moveTo>
                  <a:pt x="300541" y="300541"/>
                </a:moveTo>
                <a:cubicBezTo>
                  <a:pt x="486230" y="114851"/>
                  <a:pt x="742757" y="0"/>
                  <a:pt x="1026110" y="0"/>
                </a:cubicBezTo>
                <a:cubicBezTo>
                  <a:pt x="1592815" y="0"/>
                  <a:pt x="2052220" y="459405"/>
                  <a:pt x="2052220" y="1026110"/>
                </a:cubicBezTo>
                <a:cubicBezTo>
                  <a:pt x="2052220" y="1592815"/>
                  <a:pt x="1592815" y="2052220"/>
                  <a:pt x="1026110" y="2052220"/>
                </a:cubicBezTo>
                <a:cubicBezTo>
                  <a:pt x="459405" y="2052220"/>
                  <a:pt x="0" y="1592815"/>
                  <a:pt x="0" y="1026110"/>
                </a:cubicBezTo>
                <a:cubicBezTo>
                  <a:pt x="0" y="742757"/>
                  <a:pt x="114851" y="486230"/>
                  <a:pt x="300541" y="30054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5400000" scaled="1"/>
          </a:gradFill>
          <a:ln>
            <a:noFill/>
          </a:ln>
          <a:effectLst>
            <a:outerShdw blurRad="1270000" sx="111000" sy="111000" algn="ct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3610">
              <a:latin typeface="Century Gothic" panose="020B0502020202020204" pitchFamily="34" charset="0"/>
            </a:endParaRPr>
          </a:p>
        </p:txBody>
      </p:sp>
      <p:sp>
        <p:nvSpPr>
          <p:cNvPr id="9" name="262462246264">
            <a:extLst>
              <a:ext uri="{FF2B5EF4-FFF2-40B4-BE49-F238E27FC236}">
                <a16:creationId xmlns:a16="http://schemas.microsoft.com/office/drawing/2014/main" id="{0D40F622-2877-4A41-93A3-5EBA972C9790}"/>
              </a:ext>
            </a:extLst>
          </p:cNvPr>
          <p:cNvSpPr/>
          <p:nvPr/>
        </p:nvSpPr>
        <p:spPr>
          <a:xfrm rot="8100000">
            <a:off x="19691146" y="6173498"/>
            <a:ext cx="1340279" cy="1340279"/>
          </a:xfrm>
          <a:custGeom>
            <a:avLst/>
            <a:gdLst>
              <a:gd name="connsiteX0" fmla="*/ 616444 w 2052220"/>
              <a:gd name="connsiteY0" fmla="*/ 616444 h 2052220"/>
              <a:gd name="connsiteX1" fmla="*/ 616444 w 2052220"/>
              <a:gd name="connsiteY1" fmla="*/ 1435776 h 2052220"/>
              <a:gd name="connsiteX2" fmla="*/ 1435776 w 2052220"/>
              <a:gd name="connsiteY2" fmla="*/ 1435776 h 2052220"/>
              <a:gd name="connsiteX3" fmla="*/ 1435776 w 2052220"/>
              <a:gd name="connsiteY3" fmla="*/ 616444 h 2052220"/>
              <a:gd name="connsiteX4" fmla="*/ 616444 w 2052220"/>
              <a:gd name="connsiteY4" fmla="*/ 616444 h 2052220"/>
              <a:gd name="connsiteX5" fmla="*/ 300541 w 2052220"/>
              <a:gd name="connsiteY5" fmla="*/ 300541 h 2052220"/>
              <a:gd name="connsiteX6" fmla="*/ 1026110 w 2052220"/>
              <a:gd name="connsiteY6" fmla="*/ 0 h 2052220"/>
              <a:gd name="connsiteX7" fmla="*/ 2052220 w 2052220"/>
              <a:gd name="connsiteY7" fmla="*/ 1026110 h 2052220"/>
              <a:gd name="connsiteX8" fmla="*/ 1026110 w 2052220"/>
              <a:gd name="connsiteY8" fmla="*/ 2052220 h 2052220"/>
              <a:gd name="connsiteX9" fmla="*/ 0 w 2052220"/>
              <a:gd name="connsiteY9" fmla="*/ 1026110 h 2052220"/>
              <a:gd name="connsiteX10" fmla="*/ 300541 w 2052220"/>
              <a:gd name="connsiteY10" fmla="*/ 300541 h 20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2220" h="2052220">
                <a:moveTo>
                  <a:pt x="616444" y="616444"/>
                </a:moveTo>
                <a:cubicBezTo>
                  <a:pt x="390192" y="842696"/>
                  <a:pt x="390192" y="1209524"/>
                  <a:pt x="616444" y="1435776"/>
                </a:cubicBezTo>
                <a:cubicBezTo>
                  <a:pt x="842696" y="1662028"/>
                  <a:pt x="1209524" y="1662028"/>
                  <a:pt x="1435776" y="1435776"/>
                </a:cubicBezTo>
                <a:cubicBezTo>
                  <a:pt x="1662028" y="1209524"/>
                  <a:pt x="1662028" y="842696"/>
                  <a:pt x="1435776" y="616444"/>
                </a:cubicBezTo>
                <a:cubicBezTo>
                  <a:pt x="1209524" y="390192"/>
                  <a:pt x="842696" y="390192"/>
                  <a:pt x="616444" y="616444"/>
                </a:cubicBezTo>
                <a:close/>
                <a:moveTo>
                  <a:pt x="300541" y="300541"/>
                </a:moveTo>
                <a:cubicBezTo>
                  <a:pt x="486230" y="114851"/>
                  <a:pt x="742757" y="0"/>
                  <a:pt x="1026110" y="0"/>
                </a:cubicBezTo>
                <a:cubicBezTo>
                  <a:pt x="1592815" y="0"/>
                  <a:pt x="2052220" y="459405"/>
                  <a:pt x="2052220" y="1026110"/>
                </a:cubicBezTo>
                <a:cubicBezTo>
                  <a:pt x="2052220" y="1592815"/>
                  <a:pt x="1592815" y="2052220"/>
                  <a:pt x="1026110" y="2052220"/>
                </a:cubicBezTo>
                <a:cubicBezTo>
                  <a:pt x="459405" y="2052220"/>
                  <a:pt x="0" y="1592815"/>
                  <a:pt x="0" y="1026110"/>
                </a:cubicBezTo>
                <a:cubicBezTo>
                  <a:pt x="0" y="742757"/>
                  <a:pt x="114851" y="486230"/>
                  <a:pt x="300541" y="30054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5400000" scaled="1"/>
          </a:gradFill>
          <a:ln>
            <a:noFill/>
          </a:ln>
          <a:effectLst>
            <a:outerShdw blurRad="1270000" sx="111000" sy="111000" algn="ct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3610">
              <a:latin typeface="Century Gothic" panose="020B0502020202020204" pitchFamily="34" charset="0"/>
            </a:endParaRPr>
          </a:p>
        </p:txBody>
      </p:sp>
      <p:cxnSp>
        <p:nvCxnSpPr>
          <p:cNvPr id="10" name="24624626">
            <a:extLst>
              <a:ext uri="{FF2B5EF4-FFF2-40B4-BE49-F238E27FC236}">
                <a16:creationId xmlns:a16="http://schemas.microsoft.com/office/drawing/2014/main" id="{6CB7AB14-55BC-124B-AF9E-2098D581DB18}"/>
              </a:ext>
            </a:extLst>
          </p:cNvPr>
          <p:cNvCxnSpPr>
            <a:cxnSpLocks/>
          </p:cNvCxnSpPr>
          <p:nvPr/>
        </p:nvCxnSpPr>
        <p:spPr>
          <a:xfrm>
            <a:off x="3999594" y="3315460"/>
            <a:ext cx="0" cy="282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7">
            <a:extLst>
              <a:ext uri="{FF2B5EF4-FFF2-40B4-BE49-F238E27FC236}">
                <a16:creationId xmlns:a16="http://schemas.microsoft.com/office/drawing/2014/main" id="{FA9B2A5D-9B46-0B47-ADE8-E4BCCB0C3331}"/>
              </a:ext>
            </a:extLst>
          </p:cNvPr>
          <p:cNvSpPr/>
          <p:nvPr/>
        </p:nvSpPr>
        <p:spPr>
          <a:xfrm>
            <a:off x="2412842" y="3741776"/>
            <a:ext cx="3174793" cy="7879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schemeClr val="accent1">
                <a:alpha val="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entury Gothic" panose="020B0502020202020204" pitchFamily="34" charset="0"/>
              </a:rPr>
              <a:t>Our Company</a:t>
            </a:r>
            <a:endParaRPr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2462462642">
            <a:extLst>
              <a:ext uri="{FF2B5EF4-FFF2-40B4-BE49-F238E27FC236}">
                <a16:creationId xmlns:a16="http://schemas.microsoft.com/office/drawing/2014/main" id="{03753A22-8BC2-0E45-AD9F-9199EFE7F977}"/>
              </a:ext>
            </a:extLst>
          </p:cNvPr>
          <p:cNvCxnSpPr>
            <a:cxnSpLocks/>
          </p:cNvCxnSpPr>
          <p:nvPr/>
        </p:nvCxnSpPr>
        <p:spPr>
          <a:xfrm>
            <a:off x="10564683" y="3315460"/>
            <a:ext cx="0" cy="282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7">
            <a:extLst>
              <a:ext uri="{FF2B5EF4-FFF2-40B4-BE49-F238E27FC236}">
                <a16:creationId xmlns:a16="http://schemas.microsoft.com/office/drawing/2014/main" id="{0538A43C-CD85-CF41-A245-7B4ADB52FC3E}"/>
              </a:ext>
            </a:extLst>
          </p:cNvPr>
          <p:cNvSpPr/>
          <p:nvPr/>
        </p:nvSpPr>
        <p:spPr>
          <a:xfrm>
            <a:off x="8550774" y="3741776"/>
            <a:ext cx="3979073" cy="8725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schemeClr val="accent1">
                <a:alpha val="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entury Gothic" panose="020B0502020202020204" pitchFamily="34" charset="0"/>
              </a:rPr>
              <a:t>Primary Competition</a:t>
            </a:r>
            <a:endParaRPr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2462462">
            <a:extLst>
              <a:ext uri="{FF2B5EF4-FFF2-40B4-BE49-F238E27FC236}">
                <a16:creationId xmlns:a16="http://schemas.microsoft.com/office/drawing/2014/main" id="{2D97DDC2-F82C-1743-9288-C4F29E78F97F}"/>
              </a:ext>
            </a:extLst>
          </p:cNvPr>
          <p:cNvCxnSpPr>
            <a:cxnSpLocks/>
          </p:cNvCxnSpPr>
          <p:nvPr/>
        </p:nvCxnSpPr>
        <p:spPr>
          <a:xfrm>
            <a:off x="15833109" y="3315460"/>
            <a:ext cx="0" cy="298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D9C506E-5CA3-CA4E-A884-2761CE75D395}"/>
              </a:ext>
            </a:extLst>
          </p:cNvPr>
          <p:cNvSpPr/>
          <p:nvPr/>
        </p:nvSpPr>
        <p:spPr>
          <a:xfrm>
            <a:off x="13926761" y="3741776"/>
            <a:ext cx="3809752" cy="9572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schemeClr val="accent1">
                <a:alpha val="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entury Gothic" panose="020B0502020202020204" pitchFamily="34" charset="0"/>
              </a:rPr>
              <a:t>Secondary Competition</a:t>
            </a:r>
            <a:endParaRPr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" name="246264264">
            <a:extLst>
              <a:ext uri="{FF2B5EF4-FFF2-40B4-BE49-F238E27FC236}">
                <a16:creationId xmlns:a16="http://schemas.microsoft.com/office/drawing/2014/main" id="{027A2795-5333-7C4A-82E7-2ECDB3B298E9}"/>
              </a:ext>
            </a:extLst>
          </p:cNvPr>
          <p:cNvCxnSpPr>
            <a:cxnSpLocks/>
          </p:cNvCxnSpPr>
          <p:nvPr/>
        </p:nvCxnSpPr>
        <p:spPr>
          <a:xfrm>
            <a:off x="20341370" y="3315462"/>
            <a:ext cx="0" cy="298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7">
            <a:extLst>
              <a:ext uri="{FF2B5EF4-FFF2-40B4-BE49-F238E27FC236}">
                <a16:creationId xmlns:a16="http://schemas.microsoft.com/office/drawing/2014/main" id="{BE244146-EBDF-264E-9453-F82F2242FBD8}"/>
              </a:ext>
            </a:extLst>
          </p:cNvPr>
          <p:cNvSpPr/>
          <p:nvPr/>
        </p:nvSpPr>
        <p:spPr>
          <a:xfrm>
            <a:off x="18371470" y="3741778"/>
            <a:ext cx="3979073" cy="7879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schemeClr val="accent1">
                <a:alpha val="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entury Gothic" panose="020B0502020202020204" pitchFamily="34" charset="0"/>
              </a:rPr>
              <a:t>Tertiary Competition</a:t>
            </a:r>
            <a:endParaRPr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Market Share Comparison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1785" y="11006666"/>
            <a:ext cx="13922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entury Gothic"/>
                <a:cs typeface="Century Gothic"/>
              </a:rPr>
              <a:t>40%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88432" y="9762066"/>
            <a:ext cx="13922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entury Gothic"/>
                <a:cs typeface="Century Gothic"/>
              </a:rPr>
              <a:t>30%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62832" y="8729134"/>
            <a:ext cx="13922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entury Gothic"/>
                <a:cs typeface="Century Gothic"/>
              </a:rPr>
              <a:t>20%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675282" y="7823201"/>
            <a:ext cx="13922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entury Gothic"/>
                <a:cs typeface="Century Gothic"/>
              </a:rPr>
              <a:t>10%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53156" y="10670356"/>
            <a:ext cx="1049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300" dirty="0">
                <a:latin typeface="Century Gothic"/>
                <a:cs typeface="Century Gothic"/>
              </a:rPr>
              <a:t>Absolute market share shows how a company is faring in terms of its competitors. Presenting those figures in comparison to other companies in the same industry paints a much broader picture.</a:t>
            </a:r>
          </a:p>
        </p:txBody>
      </p:sp>
    </p:spTree>
    <p:extLst>
      <p:ext uri="{BB962C8B-B14F-4D97-AF65-F5344CB8AC3E}">
        <p14:creationId xmlns:p14="http://schemas.microsoft.com/office/powerpoint/2010/main" val="3698865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8" grpId="0" animBg="1"/>
      <p:bldP spid="21" grpId="0" animBg="1"/>
      <p:bldP spid="2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B3C00-C9D3-9945-942D-9895043CAC55}"/>
              </a:ext>
            </a:extLst>
          </p:cNvPr>
          <p:cNvGrpSpPr/>
          <p:nvPr/>
        </p:nvGrpSpPr>
        <p:grpSpPr>
          <a:xfrm>
            <a:off x="1496677" y="2504014"/>
            <a:ext cx="699360" cy="10458450"/>
            <a:chOff x="1496677" y="2504014"/>
            <a:chExt cx="699360" cy="1045845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005E0A-DB7C-4D7C-BA49-6AF606BA5F60}"/>
                </a:ext>
              </a:extLst>
            </p:cNvPr>
            <p:cNvSpPr txBox="1"/>
            <p:nvPr/>
          </p:nvSpPr>
          <p:spPr>
            <a:xfrm rot="16200000" flipH="1">
              <a:off x="-627079" y="7370428"/>
              <a:ext cx="50614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Market Attractiveness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7B75E3-6F47-43EE-8BA1-4275076914DE}"/>
                </a:ext>
              </a:extLst>
            </p:cNvPr>
            <p:cNvSpPr txBox="1"/>
            <p:nvPr/>
          </p:nvSpPr>
          <p:spPr>
            <a:xfrm rot="16200000" flipH="1">
              <a:off x="927943" y="11304501"/>
              <a:ext cx="19514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Low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CFA10D1-B7BD-438A-900F-02E28AC90949}"/>
                </a:ext>
              </a:extLst>
            </p:cNvPr>
            <p:cNvSpPr txBox="1"/>
            <p:nvPr/>
          </p:nvSpPr>
          <p:spPr>
            <a:xfrm rot="16200000" flipH="1">
              <a:off x="927943" y="3336089"/>
              <a:ext cx="19514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High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7A979F-9E69-41B9-B3CB-F92E5BBCB09A}"/>
                </a:ext>
              </a:extLst>
            </p:cNvPr>
            <p:cNvCxnSpPr/>
            <p:nvPr/>
          </p:nvCxnSpPr>
          <p:spPr>
            <a:xfrm flipV="1">
              <a:off x="1496677" y="2504014"/>
              <a:ext cx="0" cy="104584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D9C1F15-39FA-404A-9E71-A7E78E92765B}"/>
              </a:ext>
            </a:extLst>
          </p:cNvPr>
          <p:cNvSpPr/>
          <p:nvPr/>
        </p:nvSpPr>
        <p:spPr>
          <a:xfrm>
            <a:off x="2266461" y="2649901"/>
            <a:ext cx="5752135" cy="31984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C21DEB5-AB11-464D-BE1D-C4E8F21C897B}"/>
              </a:ext>
            </a:extLst>
          </p:cNvPr>
          <p:cNvSpPr/>
          <p:nvPr/>
        </p:nvSpPr>
        <p:spPr>
          <a:xfrm>
            <a:off x="8018594" y="2649901"/>
            <a:ext cx="5752135" cy="31984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73E2AC9-9DE7-4658-9C6D-6D219E7E2BFF}"/>
              </a:ext>
            </a:extLst>
          </p:cNvPr>
          <p:cNvSpPr/>
          <p:nvPr/>
        </p:nvSpPr>
        <p:spPr>
          <a:xfrm>
            <a:off x="13770729" y="2649901"/>
            <a:ext cx="5752135" cy="3198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39C61D-DFC3-48BD-9277-AB25D2800CD7}"/>
              </a:ext>
            </a:extLst>
          </p:cNvPr>
          <p:cNvSpPr/>
          <p:nvPr/>
        </p:nvSpPr>
        <p:spPr>
          <a:xfrm>
            <a:off x="2266461" y="5839191"/>
            <a:ext cx="5752135" cy="3198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866260-8339-4240-8A8F-E60B562786A7}"/>
              </a:ext>
            </a:extLst>
          </p:cNvPr>
          <p:cNvSpPr/>
          <p:nvPr/>
        </p:nvSpPr>
        <p:spPr>
          <a:xfrm>
            <a:off x="8018594" y="5839191"/>
            <a:ext cx="5752135" cy="3198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242F42D-71AE-4002-BCC1-E8CE996722D3}"/>
              </a:ext>
            </a:extLst>
          </p:cNvPr>
          <p:cNvSpPr/>
          <p:nvPr/>
        </p:nvSpPr>
        <p:spPr>
          <a:xfrm>
            <a:off x="13770729" y="5839191"/>
            <a:ext cx="5752135" cy="3198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E42547-7787-4F4A-890C-8EFEF003D876}"/>
              </a:ext>
            </a:extLst>
          </p:cNvPr>
          <p:cNvSpPr/>
          <p:nvPr/>
        </p:nvSpPr>
        <p:spPr>
          <a:xfrm>
            <a:off x="2266461" y="9018123"/>
            <a:ext cx="5752135" cy="3198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C15759-719E-4503-8D62-CAD4941E0E08}"/>
              </a:ext>
            </a:extLst>
          </p:cNvPr>
          <p:cNvSpPr/>
          <p:nvPr/>
        </p:nvSpPr>
        <p:spPr>
          <a:xfrm>
            <a:off x="8018594" y="9018123"/>
            <a:ext cx="5752135" cy="3198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34A821-B416-4340-B9A9-EE3855BA1B66}"/>
              </a:ext>
            </a:extLst>
          </p:cNvPr>
          <p:cNvSpPr/>
          <p:nvPr/>
        </p:nvSpPr>
        <p:spPr>
          <a:xfrm>
            <a:off x="13770729" y="9018123"/>
            <a:ext cx="5752135" cy="3198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2C89D6-6084-3944-AEA8-513967BACC86}"/>
              </a:ext>
            </a:extLst>
          </p:cNvPr>
          <p:cNvGrpSpPr/>
          <p:nvPr/>
        </p:nvGrpSpPr>
        <p:grpSpPr>
          <a:xfrm>
            <a:off x="1470416" y="12254628"/>
            <a:ext cx="18265738" cy="707836"/>
            <a:chOff x="1470416" y="12254628"/>
            <a:chExt cx="18265738" cy="70783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62EB645-8420-4C9F-AC8B-C0242C96A496}"/>
                </a:ext>
              </a:extLst>
            </p:cNvPr>
            <p:cNvCxnSpPr/>
            <p:nvPr/>
          </p:nvCxnSpPr>
          <p:spPr>
            <a:xfrm rot="5400000" flipV="1">
              <a:off x="10603285" y="3829595"/>
              <a:ext cx="0" cy="18265738"/>
            </a:xfrm>
            <a:prstGeom prst="straightConnector1">
              <a:avLst/>
            </a:prstGeom>
            <a:ln w="28575">
              <a:solidFill>
                <a:srgbClr val="2E7D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5D66C8-37BF-44B6-B601-D352B3A92BBB}"/>
                </a:ext>
              </a:extLst>
            </p:cNvPr>
            <p:cNvSpPr txBox="1"/>
            <p:nvPr/>
          </p:nvSpPr>
          <p:spPr>
            <a:xfrm flipH="1">
              <a:off x="1941745" y="12254628"/>
              <a:ext cx="1779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Weak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8D63E6-E645-456F-8A9E-261A1D2E0AE7}"/>
                </a:ext>
              </a:extLst>
            </p:cNvPr>
            <p:cNvSpPr txBox="1"/>
            <p:nvPr/>
          </p:nvSpPr>
          <p:spPr>
            <a:xfrm flipH="1">
              <a:off x="17743275" y="12254628"/>
              <a:ext cx="1779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Strong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B512226-F8AB-4251-85FB-BF0D2461DA58}"/>
                </a:ext>
              </a:extLst>
            </p:cNvPr>
            <p:cNvSpPr txBox="1"/>
            <p:nvPr/>
          </p:nvSpPr>
          <p:spPr>
            <a:xfrm flipH="1">
              <a:off x="8132669" y="12254628"/>
              <a:ext cx="5585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Century Gothic"/>
                  <a:cs typeface="Century Gothic"/>
                </a:rPr>
                <a:t>Global Market Share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4AF14A-46C3-8F42-AF7E-22DB63E7FB68}"/>
              </a:ext>
            </a:extLst>
          </p:cNvPr>
          <p:cNvGrpSpPr/>
          <p:nvPr/>
        </p:nvGrpSpPr>
        <p:grpSpPr>
          <a:xfrm>
            <a:off x="19800121" y="4991424"/>
            <a:ext cx="3778011" cy="4420542"/>
            <a:chOff x="19800121" y="4991424"/>
            <a:chExt cx="3778011" cy="442054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DBCF-275A-4C66-A694-CDFD6B668EC3}"/>
                </a:ext>
              </a:extLst>
            </p:cNvPr>
            <p:cNvSpPr txBox="1"/>
            <p:nvPr/>
          </p:nvSpPr>
          <p:spPr>
            <a:xfrm>
              <a:off x="20269833" y="4991424"/>
              <a:ext cx="2720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entury Gothic"/>
                  <a:cs typeface="Century Gothic"/>
                </a:rPr>
                <a:t>Our Company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26672B-0C2C-469B-A82D-45482A390660}"/>
                </a:ext>
              </a:extLst>
            </p:cNvPr>
            <p:cNvSpPr txBox="1"/>
            <p:nvPr/>
          </p:nvSpPr>
          <p:spPr>
            <a:xfrm>
              <a:off x="20269833" y="6290532"/>
              <a:ext cx="2720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entury Gothic"/>
                  <a:cs typeface="Century Gothic"/>
                </a:rPr>
                <a:t>Primary Comp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AFA9F3-7F62-4486-9512-6ACF6E8921E8}"/>
                </a:ext>
              </a:extLst>
            </p:cNvPr>
            <p:cNvSpPr txBox="1"/>
            <p:nvPr/>
          </p:nvSpPr>
          <p:spPr>
            <a:xfrm>
              <a:off x="20269833" y="7589638"/>
              <a:ext cx="3308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entury Gothic"/>
                  <a:cs typeface="Century Gothic"/>
                </a:rPr>
                <a:t>Secondary Comp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D4BB28-F196-44B3-A65F-92CECECB1DE4}"/>
                </a:ext>
              </a:extLst>
            </p:cNvPr>
            <p:cNvSpPr txBox="1"/>
            <p:nvPr/>
          </p:nvSpPr>
          <p:spPr>
            <a:xfrm>
              <a:off x="20269833" y="8888746"/>
              <a:ext cx="2720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entury Gothic"/>
                  <a:cs typeface="Century Gothic"/>
                </a:rPr>
                <a:t>Tertiary Comp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BD38EE-A25A-4E30-B4EF-2F57D8B1B4BA}"/>
                </a:ext>
              </a:extLst>
            </p:cNvPr>
            <p:cNvSpPr/>
            <p:nvPr/>
          </p:nvSpPr>
          <p:spPr>
            <a:xfrm>
              <a:off x="19800121" y="5147098"/>
              <a:ext cx="365736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CBA150B-0EE4-457B-81B9-736AC28B4C28}"/>
                </a:ext>
              </a:extLst>
            </p:cNvPr>
            <p:cNvSpPr/>
            <p:nvPr/>
          </p:nvSpPr>
          <p:spPr>
            <a:xfrm>
              <a:off x="19800121" y="6446206"/>
              <a:ext cx="365736" cy="3657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7FAC49A-5487-4DA5-8D92-0853B744D3B7}"/>
                </a:ext>
              </a:extLst>
            </p:cNvPr>
            <p:cNvSpPr/>
            <p:nvPr/>
          </p:nvSpPr>
          <p:spPr>
            <a:xfrm>
              <a:off x="19800121" y="7745312"/>
              <a:ext cx="365736" cy="3657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499405-B2D5-4596-A4DA-24CA47618F4D}"/>
                </a:ext>
              </a:extLst>
            </p:cNvPr>
            <p:cNvSpPr/>
            <p:nvPr/>
          </p:nvSpPr>
          <p:spPr>
            <a:xfrm>
              <a:off x="19800121" y="9044420"/>
              <a:ext cx="365736" cy="3657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</p:grpSp>
      <p:sp>
        <p:nvSpPr>
          <p:cNvPr id="101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36736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Market Attractiveness &amp; Market Share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A4A1255-CA59-4875-B4C2-617D81EE59A0}"/>
              </a:ext>
            </a:extLst>
          </p:cNvPr>
          <p:cNvSpPr/>
          <p:nvPr/>
        </p:nvSpPr>
        <p:spPr>
          <a:xfrm>
            <a:off x="7611907" y="3640667"/>
            <a:ext cx="854209" cy="8540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143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A4A1255-CA59-4875-B4C2-617D81EE59A0}"/>
              </a:ext>
            </a:extLst>
          </p:cNvPr>
          <p:cNvSpPr/>
          <p:nvPr/>
        </p:nvSpPr>
        <p:spPr>
          <a:xfrm>
            <a:off x="13351943" y="4174067"/>
            <a:ext cx="854209" cy="8540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143000">
              <a:schemeClr val="accent5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A4A1255-CA59-4875-B4C2-617D81EE59A0}"/>
              </a:ext>
            </a:extLst>
          </p:cNvPr>
          <p:cNvSpPr/>
          <p:nvPr/>
        </p:nvSpPr>
        <p:spPr>
          <a:xfrm>
            <a:off x="12144287" y="8859821"/>
            <a:ext cx="427105" cy="427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143000">
              <a:schemeClr val="accent2">
                <a:lumMod val="60000"/>
                <a:lumOff val="40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A4A1255-CA59-4875-B4C2-617D81EE59A0}"/>
              </a:ext>
            </a:extLst>
          </p:cNvPr>
          <p:cNvSpPr/>
          <p:nvPr/>
        </p:nvSpPr>
        <p:spPr>
          <a:xfrm>
            <a:off x="17442090" y="5436767"/>
            <a:ext cx="637101" cy="6369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143000">
              <a:schemeClr val="accent1">
                <a:lumMod val="50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71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51 0.64849 C -0.2327 0.63495 -0.19689 0.62153 -0.15626 0.57928 C -0.11557 0.53703 -0.05118 0.4662 -0.02455 0.39491 C 0.00208 0.32349 -0.00059 0.21713 0.00351 0.15127 C 0.00762 0.08553 2.55225E-6 2.22222E-6 2.55225E-6 0.00011 L 2.55225E-6 2.22222E-6 " pathEditMode="relative" rAng="0" ptsTypes="AAAAAA">
                                      <p:cBhvr>
                                        <p:cTn id="57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0" y="-324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73 0.22442 C 0.24064 0.21944 0.18061 0.21447 0.13458 0.2 C 0.08848 0.18576 0.04688 0.1713 0.02441 0.13796 C 0.00202 0.10463 0.00097 0.05231 2.5542E-6 3.7037E-7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40" y="-1122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87 0.54745 C -0.22898 0.43993 -0.2271 0.3324 -0.21401 0.25798 C -0.20092 0.18345 -0.18015 0.14155 -0.15261 0.10069 C -0.12507 0.05984 -0.07429 0.0294 -0.04876 0.0125 C -0.02337 -0.00417 -1.73188E-6 2.96296E-6 -1.73188E-6 0.00011 L -1.73188E-6 2.96296E-6 " pathEditMode="relative" rAng="0" ptsTypes="AAAAAA">
                                      <p:cBhvr>
                                        <p:cTn id="6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4" y="-2739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73 0.46494 C -0.11186 0.4323 -0.06186 0.39977 -0.0349 0.32223 C -0.00795 0.2448 -0.00397 0.12234 3.35178E-6 -4.44444E-6 " pathEditMode="relative" rAng="0" ptsTypes="AAA">
                                      <p:cBhvr>
                                        <p:cTn id="6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232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9678065F-D3F4-450E-86C8-1B5504840A2C}"/>
              </a:ext>
            </a:extLst>
          </p:cNvPr>
          <p:cNvSpPr/>
          <p:nvPr/>
        </p:nvSpPr>
        <p:spPr>
          <a:xfrm>
            <a:off x="7909514" y="3469067"/>
            <a:ext cx="8533397" cy="8531726"/>
          </a:xfrm>
          <a:prstGeom prst="donut">
            <a:avLst>
              <a:gd name="adj" fmla="val 533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39B01E-DB47-0842-9F4A-AE916CD459E8}"/>
              </a:ext>
            </a:extLst>
          </p:cNvPr>
          <p:cNvGrpSpPr/>
          <p:nvPr/>
        </p:nvGrpSpPr>
        <p:grpSpPr>
          <a:xfrm>
            <a:off x="8342035" y="3853568"/>
            <a:ext cx="7698340" cy="7748518"/>
            <a:chOff x="8342035" y="3853568"/>
            <a:chExt cx="7698340" cy="774851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B3C007-DBA5-4E0D-A04A-439A5F9FEAB8}"/>
                </a:ext>
              </a:extLst>
            </p:cNvPr>
            <p:cNvSpPr/>
            <p:nvPr/>
          </p:nvSpPr>
          <p:spPr>
            <a:xfrm>
              <a:off x="8346799" y="3853568"/>
              <a:ext cx="7688814" cy="7687312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98" tIns="91449" rIns="182898" bIns="91449" rtlCol="0" anchor="ctr"/>
            <a:lstStyle/>
            <a:p>
              <a:pPr algn="ctr"/>
              <a:endParaRPr lang="en-IN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0" name="Partial Circle 29">
              <a:extLst>
                <a:ext uri="{FF2B5EF4-FFF2-40B4-BE49-F238E27FC236}">
                  <a16:creationId xmlns:a16="http://schemas.microsoft.com/office/drawing/2014/main" id="{4655237D-6DA6-4A9D-82DF-EB15DF2D7DD0}"/>
                </a:ext>
              </a:extLst>
            </p:cNvPr>
            <p:cNvSpPr/>
            <p:nvPr/>
          </p:nvSpPr>
          <p:spPr>
            <a:xfrm>
              <a:off x="8342035" y="3905250"/>
              <a:ext cx="7698340" cy="7696836"/>
            </a:xfrm>
            <a:prstGeom prst="pie">
              <a:avLst>
                <a:gd name="adj1" fmla="val 10793540"/>
                <a:gd name="adj2" fmla="val 19127457"/>
              </a:avLst>
            </a:prstGeom>
            <a:gradFill flip="none" rotWithShape="1">
              <a:gsLst>
                <a:gs pos="100000">
                  <a:schemeClr val="bg1"/>
                </a:gs>
                <a:gs pos="58000">
                  <a:schemeClr val="accent1">
                    <a:alpha val="3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98" tIns="91449" rIns="182898" bIns="91449" rtlCol="0" anchor="ctr"/>
            <a:lstStyle/>
            <a:p>
              <a:pPr algn="ctr"/>
              <a:endParaRPr lang="en-IN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11E01EE4-9F49-42FF-B79C-F938B86878EC}"/>
              </a:ext>
            </a:extLst>
          </p:cNvPr>
          <p:cNvSpPr/>
          <p:nvPr/>
        </p:nvSpPr>
        <p:spPr>
          <a:xfrm>
            <a:off x="9487893" y="11893433"/>
            <a:ext cx="5446824" cy="624734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55F766-B6AA-4C8F-969F-A394ACB2ACA7}"/>
              </a:ext>
            </a:extLst>
          </p:cNvPr>
          <p:cNvSpPr/>
          <p:nvPr/>
        </p:nvSpPr>
        <p:spPr>
          <a:xfrm>
            <a:off x="10809175" y="6371908"/>
            <a:ext cx="2764060" cy="276352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5C8B1-121F-42DF-A8B3-706F8B5A3881}"/>
              </a:ext>
            </a:extLst>
          </p:cNvPr>
          <p:cNvSpPr/>
          <p:nvPr/>
        </p:nvSpPr>
        <p:spPr>
          <a:xfrm>
            <a:off x="9467793" y="5030788"/>
            <a:ext cx="5446824" cy="54457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D070ABC-7D7F-44FF-A375-E1630DCA14E5}"/>
              </a:ext>
            </a:extLst>
          </p:cNvPr>
          <p:cNvGrpSpPr/>
          <p:nvPr/>
        </p:nvGrpSpPr>
        <p:grpSpPr>
          <a:xfrm>
            <a:off x="8346798" y="3910012"/>
            <a:ext cx="7688814" cy="7687312"/>
            <a:chOff x="4172584" y="1955006"/>
            <a:chExt cx="3843656" cy="384365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5C1B37-6672-4439-A728-0CFB3B1E203A}"/>
                </a:ext>
              </a:extLst>
            </p:cNvPr>
            <p:cNvGrpSpPr/>
            <p:nvPr/>
          </p:nvGrpSpPr>
          <p:grpSpPr>
            <a:xfrm>
              <a:off x="4172584" y="1955006"/>
              <a:ext cx="3843656" cy="3843656"/>
              <a:chOff x="4172584" y="1955006"/>
              <a:chExt cx="3843656" cy="384365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D49A80C-07D7-49D3-9215-3800E483F4F9}"/>
                  </a:ext>
                </a:extLst>
              </p:cNvPr>
              <p:cNvCxnSpPr/>
              <p:nvPr/>
            </p:nvCxnSpPr>
            <p:spPr>
              <a:xfrm>
                <a:off x="6094412" y="1955006"/>
                <a:ext cx="0" cy="3843656"/>
              </a:xfrm>
              <a:prstGeom prst="line">
                <a:avLst/>
              </a:prstGeom>
              <a:ln w="28575"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2A88505-30AE-4C2D-9E86-C2534DCCB0D1}"/>
                  </a:ext>
                </a:extLst>
              </p:cNvPr>
              <p:cNvCxnSpPr/>
              <p:nvPr/>
            </p:nvCxnSpPr>
            <p:spPr>
              <a:xfrm>
                <a:off x="4172584" y="3876834"/>
                <a:ext cx="3843656" cy="0"/>
              </a:xfrm>
              <a:prstGeom prst="line">
                <a:avLst/>
              </a:prstGeom>
              <a:ln w="28575"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31303A7-B005-4FEA-93FE-99465C96043A}"/>
                </a:ext>
              </a:extLst>
            </p:cNvPr>
            <p:cNvGrpSpPr/>
            <p:nvPr/>
          </p:nvGrpSpPr>
          <p:grpSpPr>
            <a:xfrm>
              <a:off x="6241929" y="3876834"/>
              <a:ext cx="1631172" cy="128230"/>
              <a:chOff x="6241929" y="3876834"/>
              <a:chExt cx="1631172" cy="12823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B76AF8C-9164-4015-B778-2BAFF01EDED5}"/>
                  </a:ext>
                </a:extLst>
              </p:cNvPr>
              <p:cNvCxnSpPr/>
              <p:nvPr/>
            </p:nvCxnSpPr>
            <p:spPr>
              <a:xfrm>
                <a:off x="6377860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1FD8C8-31F1-4EB3-829E-AD548DFEC6D6}"/>
                  </a:ext>
                </a:extLst>
              </p:cNvPr>
              <p:cNvCxnSpPr/>
              <p:nvPr/>
            </p:nvCxnSpPr>
            <p:spPr>
              <a:xfrm>
                <a:off x="6649722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9E0EA64-B916-4106-953E-87CA92E15E56}"/>
                  </a:ext>
                </a:extLst>
              </p:cNvPr>
              <p:cNvCxnSpPr/>
              <p:nvPr/>
            </p:nvCxnSpPr>
            <p:spPr>
              <a:xfrm>
                <a:off x="6785653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9AFB989-31BD-4A50-86E2-DFF2B096BD60}"/>
                  </a:ext>
                </a:extLst>
              </p:cNvPr>
              <p:cNvCxnSpPr/>
              <p:nvPr/>
            </p:nvCxnSpPr>
            <p:spPr>
              <a:xfrm>
                <a:off x="6921584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8ED414C-800C-4689-8DD2-A80F3A7F2EDF}"/>
                  </a:ext>
                </a:extLst>
              </p:cNvPr>
              <p:cNvCxnSpPr/>
              <p:nvPr/>
            </p:nvCxnSpPr>
            <p:spPr>
              <a:xfrm>
                <a:off x="7057515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432ECA4-BA33-4D4B-9210-A23204484276}"/>
                  </a:ext>
                </a:extLst>
              </p:cNvPr>
              <p:cNvCxnSpPr/>
              <p:nvPr/>
            </p:nvCxnSpPr>
            <p:spPr>
              <a:xfrm>
                <a:off x="7193446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7995E52-3E8E-44A5-8D24-214D0DD3E894}"/>
                  </a:ext>
                </a:extLst>
              </p:cNvPr>
              <p:cNvCxnSpPr/>
              <p:nvPr/>
            </p:nvCxnSpPr>
            <p:spPr>
              <a:xfrm>
                <a:off x="7329377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9FBF0C0-2FFE-49CE-9B48-AEBEA3DB9B00}"/>
                  </a:ext>
                </a:extLst>
              </p:cNvPr>
              <p:cNvCxnSpPr/>
              <p:nvPr/>
            </p:nvCxnSpPr>
            <p:spPr>
              <a:xfrm>
                <a:off x="7465308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FC4C9EC-83D5-480A-9610-65CEB5DC185C}"/>
                  </a:ext>
                </a:extLst>
              </p:cNvPr>
              <p:cNvCxnSpPr/>
              <p:nvPr/>
            </p:nvCxnSpPr>
            <p:spPr>
              <a:xfrm>
                <a:off x="7601239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07090E2-894B-4813-80BE-7784CE319853}"/>
                  </a:ext>
                </a:extLst>
              </p:cNvPr>
              <p:cNvCxnSpPr/>
              <p:nvPr/>
            </p:nvCxnSpPr>
            <p:spPr>
              <a:xfrm>
                <a:off x="7737170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FCAABD2-CB74-4E17-8331-4E6AF81D10B9}"/>
                  </a:ext>
                </a:extLst>
              </p:cNvPr>
              <p:cNvCxnSpPr/>
              <p:nvPr/>
            </p:nvCxnSpPr>
            <p:spPr>
              <a:xfrm>
                <a:off x="7873101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27D015-D1DD-49DF-A896-B8AAB428A582}"/>
                  </a:ext>
                </a:extLst>
              </p:cNvPr>
              <p:cNvCxnSpPr/>
              <p:nvPr/>
            </p:nvCxnSpPr>
            <p:spPr>
              <a:xfrm>
                <a:off x="6513791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ACFB2A0-4285-4BF2-801D-646FB3137C7C}"/>
                  </a:ext>
                </a:extLst>
              </p:cNvPr>
              <p:cNvCxnSpPr/>
              <p:nvPr/>
            </p:nvCxnSpPr>
            <p:spPr>
              <a:xfrm>
                <a:off x="6241929" y="3876834"/>
                <a:ext cx="0" cy="128230"/>
              </a:xfrm>
              <a:prstGeom prst="line">
                <a:avLst/>
              </a:prstGeom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717F5BF-F993-4396-8FCD-5314640F564E}"/>
              </a:ext>
            </a:extLst>
          </p:cNvPr>
          <p:cNvSpPr/>
          <p:nvPr/>
        </p:nvSpPr>
        <p:spPr>
          <a:xfrm>
            <a:off x="8135149" y="3506114"/>
            <a:ext cx="8270700" cy="8269080"/>
          </a:xfrm>
          <a:prstGeom prst="donut">
            <a:avLst>
              <a:gd name="adj" fmla="val 4671"/>
            </a:avLst>
          </a:prstGeom>
          <a:solidFill>
            <a:schemeClr val="bg2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B196043-9C10-4FFD-8316-78FCA3EEB2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0064" y="3530045"/>
            <a:ext cx="2659924" cy="3806482"/>
          </a:xfrm>
          <a:prstGeom prst="bentConnector3">
            <a:avLst>
              <a:gd name="adj1" fmla="val -190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29FA222-A631-40ED-AE9A-CDB34881E0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102712" y="7159467"/>
            <a:ext cx="2880320" cy="2880883"/>
          </a:xfrm>
          <a:prstGeom prst="bentConnector3">
            <a:avLst>
              <a:gd name="adj1" fmla="val -190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97EB75-89B6-4A3D-B85D-AAFCFD9AFD72}"/>
              </a:ext>
            </a:extLst>
          </p:cNvPr>
          <p:cNvCxnSpPr>
            <a:cxnSpLocks/>
          </p:cNvCxnSpPr>
          <p:nvPr/>
        </p:nvCxnSpPr>
        <p:spPr>
          <a:xfrm>
            <a:off x="13690005" y="5026026"/>
            <a:ext cx="329330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6B525D0-4E7B-4214-9FD3-E822C3CB4A4C}"/>
              </a:ext>
            </a:extLst>
          </p:cNvPr>
          <p:cNvCxnSpPr>
            <a:cxnSpLocks/>
          </p:cNvCxnSpPr>
          <p:nvPr/>
        </p:nvCxnSpPr>
        <p:spPr>
          <a:xfrm>
            <a:off x="7005616" y="9867990"/>
            <a:ext cx="32738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F31D08D-85DE-4A64-9693-74EED91D60A3}"/>
              </a:ext>
            </a:extLst>
          </p:cNvPr>
          <p:cNvSpPr txBox="1"/>
          <p:nvPr/>
        </p:nvSpPr>
        <p:spPr>
          <a:xfrm>
            <a:off x="17186217" y="4251269"/>
            <a:ext cx="5939192" cy="154914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4000" kern="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Open Sans" panose="020B0606030504020204" pitchFamily="34" charset="0"/>
                <a:cs typeface="Century Gothic"/>
              </a:rPr>
              <a:t>Better targeting customers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9907FC9-0487-4D07-90FE-E433A329B715}"/>
              </a:ext>
            </a:extLst>
          </p:cNvPr>
          <p:cNvSpPr/>
          <p:nvPr/>
        </p:nvSpPr>
        <p:spPr>
          <a:xfrm>
            <a:off x="10507349" y="9706708"/>
            <a:ext cx="322627" cy="3225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A4A1255-CA59-4875-B4C2-617D81EE59A0}"/>
              </a:ext>
            </a:extLst>
          </p:cNvPr>
          <p:cNvSpPr/>
          <p:nvPr/>
        </p:nvSpPr>
        <p:spPr>
          <a:xfrm>
            <a:off x="10784493" y="6985622"/>
            <a:ext cx="260803" cy="2607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AB8A852-CBC8-418F-B211-C61E199B6837}"/>
              </a:ext>
            </a:extLst>
          </p:cNvPr>
          <p:cNvSpPr/>
          <p:nvPr/>
        </p:nvSpPr>
        <p:spPr>
          <a:xfrm>
            <a:off x="14068928" y="6787662"/>
            <a:ext cx="111570" cy="1115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64EEFC9-5386-4EBB-98A4-BBA4C667423B}"/>
              </a:ext>
            </a:extLst>
          </p:cNvPr>
          <p:cNvSpPr/>
          <p:nvPr/>
        </p:nvSpPr>
        <p:spPr>
          <a:xfrm>
            <a:off x="13308377" y="4893052"/>
            <a:ext cx="243216" cy="243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Benefits of Competitive Landscape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31D08D-85DE-4A64-9693-74EED91D60A3}"/>
              </a:ext>
            </a:extLst>
          </p:cNvPr>
          <p:cNvSpPr txBox="1"/>
          <p:nvPr/>
        </p:nvSpPr>
        <p:spPr>
          <a:xfrm>
            <a:off x="787353" y="3218329"/>
            <a:ext cx="5939192" cy="154914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4000" kern="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Open Sans" panose="020B0606030504020204" pitchFamily="34" charset="0"/>
                <a:cs typeface="Century Gothic"/>
              </a:rPr>
              <a:t>New customer acquisition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1D08D-85DE-4A64-9693-74EED91D60A3}"/>
              </a:ext>
            </a:extLst>
          </p:cNvPr>
          <p:cNvSpPr txBox="1"/>
          <p:nvPr/>
        </p:nvSpPr>
        <p:spPr>
          <a:xfrm>
            <a:off x="745030" y="8992390"/>
            <a:ext cx="5939192" cy="154914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4000" kern="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Open Sans" panose="020B0606030504020204" pitchFamily="34" charset="0"/>
                <a:cs typeface="Century Gothic"/>
              </a:rPr>
              <a:t>Tertiary market possibilities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1D08D-85DE-4A64-9693-74EED91D60A3}"/>
              </a:ext>
            </a:extLst>
          </p:cNvPr>
          <p:cNvSpPr txBox="1"/>
          <p:nvPr/>
        </p:nvSpPr>
        <p:spPr>
          <a:xfrm>
            <a:off x="17296287" y="9204055"/>
            <a:ext cx="5939192" cy="154914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4000" kern="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Open Sans" panose="020B0606030504020204" pitchFamily="34" charset="0"/>
                <a:cs typeface="Century Gothic"/>
              </a:rPr>
              <a:t>Market potential </a:t>
            </a:r>
          </a:p>
          <a:p>
            <a:pPr>
              <a:lnSpc>
                <a:spcPct val="120000"/>
              </a:lnSpc>
              <a:defRPr/>
            </a:pPr>
            <a:r>
              <a:rPr lang="en-US" sz="4000" kern="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Open Sans" panose="020B0606030504020204" pitchFamily="34" charset="0"/>
                <a:cs typeface="Century Gothic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7466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0" grpId="0" animBg="1"/>
      <p:bldP spid="111" grpId="0"/>
      <p:bldP spid="126" grpId="0" animBg="1"/>
      <p:bldP spid="127" grpId="0" animBg="1"/>
      <p:bldP spid="128" grpId="0" animBg="1"/>
      <p:bldP spid="129" grpId="0" animBg="1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B9FE1380-1221-4F5D-ACF2-C8A476B392D4}"/>
              </a:ext>
            </a:extLst>
          </p:cNvPr>
          <p:cNvSpPr>
            <a:spLocks/>
          </p:cNvSpPr>
          <p:nvPr/>
        </p:nvSpPr>
        <p:spPr bwMode="auto">
          <a:xfrm>
            <a:off x="11354193" y="7534967"/>
            <a:ext cx="3245762" cy="3772756"/>
          </a:xfrm>
          <a:custGeom>
            <a:avLst/>
            <a:gdLst>
              <a:gd name="T0" fmla="*/ 325 w 557"/>
              <a:gd name="T1" fmla="*/ 43 h 623"/>
              <a:gd name="T2" fmla="*/ 343 w 557"/>
              <a:gd name="T3" fmla="*/ 53 h 623"/>
              <a:gd name="T4" fmla="*/ 396 w 557"/>
              <a:gd name="T5" fmla="*/ 56 h 623"/>
              <a:gd name="T6" fmla="*/ 419 w 557"/>
              <a:gd name="T7" fmla="*/ 57 h 623"/>
              <a:gd name="T8" fmla="*/ 419 w 557"/>
              <a:gd name="T9" fmla="*/ 88 h 623"/>
              <a:gd name="T10" fmla="*/ 403 w 557"/>
              <a:gd name="T11" fmla="*/ 75 h 623"/>
              <a:gd name="T12" fmla="*/ 442 w 557"/>
              <a:gd name="T13" fmla="*/ 145 h 623"/>
              <a:gd name="T14" fmla="*/ 455 w 557"/>
              <a:gd name="T15" fmla="*/ 174 h 623"/>
              <a:gd name="T16" fmla="*/ 475 w 557"/>
              <a:gd name="T17" fmla="*/ 202 h 623"/>
              <a:gd name="T18" fmla="*/ 491 w 557"/>
              <a:gd name="T19" fmla="*/ 226 h 623"/>
              <a:gd name="T20" fmla="*/ 512 w 557"/>
              <a:gd name="T21" fmla="*/ 233 h 623"/>
              <a:gd name="T22" fmla="*/ 555 w 557"/>
              <a:gd name="T23" fmla="*/ 225 h 623"/>
              <a:gd name="T24" fmla="*/ 537 w 557"/>
              <a:gd name="T25" fmla="*/ 276 h 623"/>
              <a:gd name="T26" fmla="*/ 468 w 557"/>
              <a:gd name="T27" fmla="*/ 352 h 623"/>
              <a:gd name="T28" fmla="*/ 460 w 557"/>
              <a:gd name="T29" fmla="*/ 390 h 623"/>
              <a:gd name="T30" fmla="*/ 469 w 557"/>
              <a:gd name="T31" fmla="*/ 415 h 623"/>
              <a:gd name="T32" fmla="*/ 468 w 557"/>
              <a:gd name="T33" fmla="*/ 440 h 623"/>
              <a:gd name="T34" fmla="*/ 429 w 557"/>
              <a:gd name="T35" fmla="*/ 484 h 623"/>
              <a:gd name="T36" fmla="*/ 429 w 557"/>
              <a:gd name="T37" fmla="*/ 512 h 623"/>
              <a:gd name="T38" fmla="*/ 418 w 557"/>
              <a:gd name="T39" fmla="*/ 531 h 623"/>
              <a:gd name="T40" fmla="*/ 408 w 557"/>
              <a:gd name="T41" fmla="*/ 550 h 623"/>
              <a:gd name="T42" fmla="*/ 385 w 557"/>
              <a:gd name="T43" fmla="*/ 587 h 623"/>
              <a:gd name="T44" fmla="*/ 350 w 557"/>
              <a:gd name="T45" fmla="*/ 615 h 623"/>
              <a:gd name="T46" fmla="*/ 333 w 557"/>
              <a:gd name="T47" fmla="*/ 614 h 623"/>
              <a:gd name="T48" fmla="*/ 294 w 557"/>
              <a:gd name="T49" fmla="*/ 617 h 623"/>
              <a:gd name="T50" fmla="*/ 286 w 557"/>
              <a:gd name="T51" fmla="*/ 604 h 623"/>
              <a:gd name="T52" fmla="*/ 280 w 557"/>
              <a:gd name="T53" fmla="*/ 581 h 623"/>
              <a:gd name="T54" fmla="*/ 257 w 557"/>
              <a:gd name="T55" fmla="*/ 513 h 623"/>
              <a:gd name="T56" fmla="*/ 234 w 557"/>
              <a:gd name="T57" fmla="*/ 461 h 623"/>
              <a:gd name="T58" fmla="*/ 249 w 557"/>
              <a:gd name="T59" fmla="*/ 404 h 623"/>
              <a:gd name="T60" fmla="*/ 237 w 557"/>
              <a:gd name="T61" fmla="*/ 363 h 623"/>
              <a:gd name="T62" fmla="*/ 219 w 557"/>
              <a:gd name="T63" fmla="*/ 319 h 623"/>
              <a:gd name="T64" fmla="*/ 222 w 557"/>
              <a:gd name="T65" fmla="*/ 300 h 623"/>
              <a:gd name="T66" fmla="*/ 192 w 557"/>
              <a:gd name="T67" fmla="*/ 288 h 623"/>
              <a:gd name="T68" fmla="*/ 134 w 557"/>
              <a:gd name="T69" fmla="*/ 281 h 623"/>
              <a:gd name="T70" fmla="*/ 106 w 557"/>
              <a:gd name="T71" fmla="*/ 282 h 623"/>
              <a:gd name="T72" fmla="*/ 71 w 557"/>
              <a:gd name="T73" fmla="*/ 286 h 623"/>
              <a:gd name="T74" fmla="*/ 26 w 557"/>
              <a:gd name="T75" fmla="*/ 240 h 623"/>
              <a:gd name="T76" fmla="*/ 5 w 557"/>
              <a:gd name="T77" fmla="*/ 220 h 623"/>
              <a:gd name="T78" fmla="*/ 4 w 557"/>
              <a:gd name="T79" fmla="*/ 210 h 623"/>
              <a:gd name="T80" fmla="*/ 12 w 557"/>
              <a:gd name="T81" fmla="*/ 175 h 623"/>
              <a:gd name="T82" fmla="*/ 14 w 557"/>
              <a:gd name="T83" fmla="*/ 129 h 623"/>
              <a:gd name="T84" fmla="*/ 50 w 557"/>
              <a:gd name="T85" fmla="*/ 86 h 623"/>
              <a:gd name="T86" fmla="*/ 68 w 557"/>
              <a:gd name="T87" fmla="*/ 50 h 623"/>
              <a:gd name="T88" fmla="*/ 92 w 557"/>
              <a:gd name="T89" fmla="*/ 23 h 623"/>
              <a:gd name="T90" fmla="*/ 122 w 557"/>
              <a:gd name="T91" fmla="*/ 22 h 623"/>
              <a:gd name="T92" fmla="*/ 178 w 557"/>
              <a:gd name="T93" fmla="*/ 4 h 623"/>
              <a:gd name="T94" fmla="*/ 200 w 557"/>
              <a:gd name="T95" fmla="*/ 2 h 623"/>
              <a:gd name="T96" fmla="*/ 220 w 557"/>
              <a:gd name="T97" fmla="*/ 0 h 623"/>
              <a:gd name="T98" fmla="*/ 233 w 557"/>
              <a:gd name="T99" fmla="*/ 3 h 623"/>
              <a:gd name="T100" fmla="*/ 232 w 557"/>
              <a:gd name="T101" fmla="*/ 17 h 623"/>
              <a:gd name="T102" fmla="*/ 241 w 557"/>
              <a:gd name="T103" fmla="*/ 42 h 623"/>
              <a:gd name="T104" fmla="*/ 296 w 557"/>
              <a:gd name="T105" fmla="*/ 65 h 623"/>
              <a:gd name="T106" fmla="*/ 302 w 557"/>
              <a:gd name="T107" fmla="*/ 55 h 623"/>
              <a:gd name="T108" fmla="*/ 318 w 557"/>
              <a:gd name="T109" fmla="*/ 43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7" h="623">
                <a:moveTo>
                  <a:pt x="318" y="43"/>
                </a:moveTo>
                <a:cubicBezTo>
                  <a:pt x="325" y="43"/>
                  <a:pt x="325" y="43"/>
                  <a:pt x="325" y="43"/>
                </a:cubicBezTo>
                <a:cubicBezTo>
                  <a:pt x="325" y="47"/>
                  <a:pt x="328" y="48"/>
                  <a:pt x="329" y="50"/>
                </a:cubicBezTo>
                <a:cubicBezTo>
                  <a:pt x="331" y="53"/>
                  <a:pt x="338" y="51"/>
                  <a:pt x="343" y="53"/>
                </a:cubicBezTo>
                <a:cubicBezTo>
                  <a:pt x="352" y="56"/>
                  <a:pt x="365" y="60"/>
                  <a:pt x="375" y="60"/>
                </a:cubicBezTo>
                <a:cubicBezTo>
                  <a:pt x="384" y="60"/>
                  <a:pt x="387" y="56"/>
                  <a:pt x="396" y="56"/>
                </a:cubicBezTo>
                <a:cubicBezTo>
                  <a:pt x="401" y="56"/>
                  <a:pt x="404" y="60"/>
                  <a:pt x="411" y="60"/>
                </a:cubicBezTo>
                <a:cubicBezTo>
                  <a:pt x="415" y="60"/>
                  <a:pt x="415" y="58"/>
                  <a:pt x="419" y="57"/>
                </a:cubicBezTo>
                <a:cubicBezTo>
                  <a:pt x="421" y="63"/>
                  <a:pt x="424" y="66"/>
                  <a:pt x="424" y="72"/>
                </a:cubicBezTo>
                <a:cubicBezTo>
                  <a:pt x="424" y="74"/>
                  <a:pt x="420" y="85"/>
                  <a:pt x="419" y="88"/>
                </a:cubicBezTo>
                <a:cubicBezTo>
                  <a:pt x="413" y="88"/>
                  <a:pt x="408" y="75"/>
                  <a:pt x="403" y="70"/>
                </a:cubicBezTo>
                <a:cubicBezTo>
                  <a:pt x="403" y="75"/>
                  <a:pt x="403" y="75"/>
                  <a:pt x="403" y="75"/>
                </a:cubicBezTo>
                <a:cubicBezTo>
                  <a:pt x="430" y="123"/>
                  <a:pt x="430" y="123"/>
                  <a:pt x="430" y="123"/>
                </a:cubicBezTo>
                <a:cubicBezTo>
                  <a:pt x="429" y="129"/>
                  <a:pt x="437" y="142"/>
                  <a:pt x="442" y="145"/>
                </a:cubicBezTo>
                <a:cubicBezTo>
                  <a:pt x="442" y="160"/>
                  <a:pt x="442" y="160"/>
                  <a:pt x="442" y="160"/>
                </a:cubicBezTo>
                <a:cubicBezTo>
                  <a:pt x="445" y="168"/>
                  <a:pt x="450" y="168"/>
                  <a:pt x="455" y="174"/>
                </a:cubicBezTo>
                <a:cubicBezTo>
                  <a:pt x="460" y="181"/>
                  <a:pt x="457" y="188"/>
                  <a:pt x="462" y="193"/>
                </a:cubicBezTo>
                <a:cubicBezTo>
                  <a:pt x="466" y="198"/>
                  <a:pt x="470" y="198"/>
                  <a:pt x="475" y="202"/>
                </a:cubicBezTo>
                <a:cubicBezTo>
                  <a:pt x="479" y="205"/>
                  <a:pt x="482" y="217"/>
                  <a:pt x="491" y="217"/>
                </a:cubicBezTo>
                <a:cubicBezTo>
                  <a:pt x="491" y="222"/>
                  <a:pt x="494" y="223"/>
                  <a:pt x="491" y="226"/>
                </a:cubicBezTo>
                <a:cubicBezTo>
                  <a:pt x="495" y="229"/>
                  <a:pt x="499" y="238"/>
                  <a:pt x="503" y="238"/>
                </a:cubicBezTo>
                <a:cubicBezTo>
                  <a:pt x="508" y="238"/>
                  <a:pt x="508" y="234"/>
                  <a:pt x="512" y="233"/>
                </a:cubicBezTo>
                <a:cubicBezTo>
                  <a:pt x="516" y="232"/>
                  <a:pt x="519" y="234"/>
                  <a:pt x="523" y="233"/>
                </a:cubicBezTo>
                <a:cubicBezTo>
                  <a:pt x="534" y="232"/>
                  <a:pt x="545" y="227"/>
                  <a:pt x="555" y="225"/>
                </a:cubicBezTo>
                <a:cubicBezTo>
                  <a:pt x="556" y="226"/>
                  <a:pt x="557" y="227"/>
                  <a:pt x="557" y="229"/>
                </a:cubicBezTo>
                <a:cubicBezTo>
                  <a:pt x="557" y="245"/>
                  <a:pt x="544" y="267"/>
                  <a:pt x="537" y="276"/>
                </a:cubicBezTo>
                <a:cubicBezTo>
                  <a:pt x="528" y="288"/>
                  <a:pt x="525" y="298"/>
                  <a:pt x="514" y="307"/>
                </a:cubicBezTo>
                <a:cubicBezTo>
                  <a:pt x="495" y="321"/>
                  <a:pt x="475" y="326"/>
                  <a:pt x="468" y="352"/>
                </a:cubicBezTo>
                <a:cubicBezTo>
                  <a:pt x="466" y="359"/>
                  <a:pt x="458" y="361"/>
                  <a:pt x="458" y="369"/>
                </a:cubicBezTo>
                <a:cubicBezTo>
                  <a:pt x="458" y="378"/>
                  <a:pt x="460" y="382"/>
                  <a:pt x="460" y="390"/>
                </a:cubicBezTo>
                <a:cubicBezTo>
                  <a:pt x="460" y="400"/>
                  <a:pt x="471" y="405"/>
                  <a:pt x="471" y="410"/>
                </a:cubicBezTo>
                <a:cubicBezTo>
                  <a:pt x="471" y="412"/>
                  <a:pt x="469" y="414"/>
                  <a:pt x="469" y="415"/>
                </a:cubicBezTo>
                <a:cubicBezTo>
                  <a:pt x="469" y="422"/>
                  <a:pt x="469" y="422"/>
                  <a:pt x="469" y="422"/>
                </a:cubicBezTo>
                <a:cubicBezTo>
                  <a:pt x="469" y="426"/>
                  <a:pt x="468" y="432"/>
                  <a:pt x="468" y="440"/>
                </a:cubicBezTo>
                <a:cubicBezTo>
                  <a:pt x="470" y="442"/>
                  <a:pt x="470" y="443"/>
                  <a:pt x="470" y="446"/>
                </a:cubicBezTo>
                <a:cubicBezTo>
                  <a:pt x="470" y="468"/>
                  <a:pt x="433" y="466"/>
                  <a:pt x="429" y="484"/>
                </a:cubicBezTo>
                <a:cubicBezTo>
                  <a:pt x="425" y="485"/>
                  <a:pt x="421" y="490"/>
                  <a:pt x="421" y="493"/>
                </a:cubicBezTo>
                <a:cubicBezTo>
                  <a:pt x="421" y="499"/>
                  <a:pt x="429" y="504"/>
                  <a:pt x="429" y="512"/>
                </a:cubicBezTo>
                <a:cubicBezTo>
                  <a:pt x="429" y="517"/>
                  <a:pt x="428" y="526"/>
                  <a:pt x="426" y="529"/>
                </a:cubicBezTo>
                <a:cubicBezTo>
                  <a:pt x="425" y="531"/>
                  <a:pt x="420" y="530"/>
                  <a:pt x="418" y="531"/>
                </a:cubicBezTo>
                <a:cubicBezTo>
                  <a:pt x="411" y="534"/>
                  <a:pt x="407" y="537"/>
                  <a:pt x="404" y="544"/>
                </a:cubicBezTo>
                <a:cubicBezTo>
                  <a:pt x="406" y="546"/>
                  <a:pt x="408" y="548"/>
                  <a:pt x="408" y="550"/>
                </a:cubicBezTo>
                <a:cubicBezTo>
                  <a:pt x="408" y="558"/>
                  <a:pt x="400" y="565"/>
                  <a:pt x="396" y="568"/>
                </a:cubicBezTo>
                <a:cubicBezTo>
                  <a:pt x="390" y="575"/>
                  <a:pt x="389" y="581"/>
                  <a:pt x="385" y="587"/>
                </a:cubicBezTo>
                <a:cubicBezTo>
                  <a:pt x="378" y="596"/>
                  <a:pt x="375" y="604"/>
                  <a:pt x="363" y="610"/>
                </a:cubicBezTo>
                <a:cubicBezTo>
                  <a:pt x="358" y="612"/>
                  <a:pt x="351" y="610"/>
                  <a:pt x="350" y="615"/>
                </a:cubicBezTo>
                <a:cubicBezTo>
                  <a:pt x="346" y="615"/>
                  <a:pt x="344" y="617"/>
                  <a:pt x="341" y="617"/>
                </a:cubicBezTo>
                <a:cubicBezTo>
                  <a:pt x="338" y="617"/>
                  <a:pt x="336" y="614"/>
                  <a:pt x="333" y="614"/>
                </a:cubicBezTo>
                <a:cubicBezTo>
                  <a:pt x="321" y="614"/>
                  <a:pt x="314" y="623"/>
                  <a:pt x="303" y="623"/>
                </a:cubicBezTo>
                <a:cubicBezTo>
                  <a:pt x="298" y="623"/>
                  <a:pt x="296" y="620"/>
                  <a:pt x="294" y="617"/>
                </a:cubicBezTo>
                <a:cubicBezTo>
                  <a:pt x="292" y="617"/>
                  <a:pt x="292" y="618"/>
                  <a:pt x="291" y="618"/>
                </a:cubicBezTo>
                <a:cubicBezTo>
                  <a:pt x="291" y="613"/>
                  <a:pt x="288" y="606"/>
                  <a:pt x="286" y="604"/>
                </a:cubicBezTo>
                <a:cubicBezTo>
                  <a:pt x="288" y="602"/>
                  <a:pt x="290" y="600"/>
                  <a:pt x="290" y="596"/>
                </a:cubicBezTo>
                <a:cubicBezTo>
                  <a:pt x="290" y="592"/>
                  <a:pt x="282" y="583"/>
                  <a:pt x="280" y="581"/>
                </a:cubicBezTo>
                <a:cubicBezTo>
                  <a:pt x="270" y="563"/>
                  <a:pt x="257" y="546"/>
                  <a:pt x="257" y="521"/>
                </a:cubicBezTo>
                <a:cubicBezTo>
                  <a:pt x="257" y="516"/>
                  <a:pt x="257" y="515"/>
                  <a:pt x="257" y="513"/>
                </a:cubicBezTo>
                <a:cubicBezTo>
                  <a:pt x="257" y="509"/>
                  <a:pt x="253" y="508"/>
                  <a:pt x="251" y="504"/>
                </a:cubicBezTo>
                <a:cubicBezTo>
                  <a:pt x="243" y="490"/>
                  <a:pt x="234" y="479"/>
                  <a:pt x="234" y="461"/>
                </a:cubicBezTo>
                <a:cubicBezTo>
                  <a:pt x="234" y="441"/>
                  <a:pt x="252" y="436"/>
                  <a:pt x="252" y="420"/>
                </a:cubicBezTo>
                <a:cubicBezTo>
                  <a:pt x="252" y="413"/>
                  <a:pt x="249" y="410"/>
                  <a:pt x="249" y="404"/>
                </a:cubicBezTo>
                <a:cubicBezTo>
                  <a:pt x="247" y="392"/>
                  <a:pt x="244" y="387"/>
                  <a:pt x="241" y="380"/>
                </a:cubicBezTo>
                <a:cubicBezTo>
                  <a:pt x="239" y="375"/>
                  <a:pt x="240" y="368"/>
                  <a:pt x="237" y="363"/>
                </a:cubicBezTo>
                <a:cubicBezTo>
                  <a:pt x="229" y="354"/>
                  <a:pt x="213" y="344"/>
                  <a:pt x="213" y="330"/>
                </a:cubicBezTo>
                <a:cubicBezTo>
                  <a:pt x="213" y="327"/>
                  <a:pt x="217" y="320"/>
                  <a:pt x="219" y="319"/>
                </a:cubicBezTo>
                <a:cubicBezTo>
                  <a:pt x="218" y="316"/>
                  <a:pt x="219" y="315"/>
                  <a:pt x="219" y="314"/>
                </a:cubicBezTo>
                <a:cubicBezTo>
                  <a:pt x="219" y="311"/>
                  <a:pt x="219" y="302"/>
                  <a:pt x="222" y="300"/>
                </a:cubicBezTo>
                <a:cubicBezTo>
                  <a:pt x="219" y="294"/>
                  <a:pt x="214" y="288"/>
                  <a:pt x="204" y="288"/>
                </a:cubicBezTo>
                <a:cubicBezTo>
                  <a:pt x="199" y="288"/>
                  <a:pt x="195" y="288"/>
                  <a:pt x="192" y="288"/>
                </a:cubicBezTo>
                <a:cubicBezTo>
                  <a:pt x="183" y="288"/>
                  <a:pt x="181" y="271"/>
                  <a:pt x="170" y="271"/>
                </a:cubicBezTo>
                <a:cubicBezTo>
                  <a:pt x="155" y="271"/>
                  <a:pt x="145" y="278"/>
                  <a:pt x="134" y="281"/>
                </a:cubicBezTo>
                <a:cubicBezTo>
                  <a:pt x="129" y="283"/>
                  <a:pt x="128" y="286"/>
                  <a:pt x="124" y="286"/>
                </a:cubicBezTo>
                <a:cubicBezTo>
                  <a:pt x="119" y="286"/>
                  <a:pt x="112" y="282"/>
                  <a:pt x="106" y="282"/>
                </a:cubicBezTo>
                <a:cubicBezTo>
                  <a:pt x="95" y="282"/>
                  <a:pt x="90" y="288"/>
                  <a:pt x="79" y="288"/>
                </a:cubicBezTo>
                <a:cubicBezTo>
                  <a:pt x="76" y="288"/>
                  <a:pt x="72" y="286"/>
                  <a:pt x="71" y="286"/>
                </a:cubicBezTo>
                <a:cubicBezTo>
                  <a:pt x="63" y="280"/>
                  <a:pt x="46" y="270"/>
                  <a:pt x="40" y="261"/>
                </a:cubicBezTo>
                <a:cubicBezTo>
                  <a:pt x="34" y="252"/>
                  <a:pt x="33" y="245"/>
                  <a:pt x="26" y="240"/>
                </a:cubicBezTo>
                <a:cubicBezTo>
                  <a:pt x="24" y="238"/>
                  <a:pt x="8" y="225"/>
                  <a:pt x="8" y="224"/>
                </a:cubicBezTo>
                <a:cubicBezTo>
                  <a:pt x="7" y="222"/>
                  <a:pt x="6" y="221"/>
                  <a:pt x="5" y="220"/>
                </a:cubicBezTo>
                <a:cubicBezTo>
                  <a:pt x="5" y="220"/>
                  <a:pt x="5" y="220"/>
                  <a:pt x="5" y="220"/>
                </a:cubicBezTo>
                <a:cubicBezTo>
                  <a:pt x="5" y="215"/>
                  <a:pt x="4" y="213"/>
                  <a:pt x="4" y="210"/>
                </a:cubicBezTo>
                <a:cubicBezTo>
                  <a:pt x="4" y="206"/>
                  <a:pt x="2" y="205"/>
                  <a:pt x="0" y="201"/>
                </a:cubicBezTo>
                <a:cubicBezTo>
                  <a:pt x="6" y="198"/>
                  <a:pt x="12" y="182"/>
                  <a:pt x="12" y="175"/>
                </a:cubicBezTo>
                <a:cubicBezTo>
                  <a:pt x="12" y="162"/>
                  <a:pt x="6" y="154"/>
                  <a:pt x="6" y="143"/>
                </a:cubicBezTo>
                <a:cubicBezTo>
                  <a:pt x="6" y="137"/>
                  <a:pt x="13" y="134"/>
                  <a:pt x="14" y="129"/>
                </a:cubicBezTo>
                <a:cubicBezTo>
                  <a:pt x="18" y="118"/>
                  <a:pt x="26" y="103"/>
                  <a:pt x="33" y="93"/>
                </a:cubicBezTo>
                <a:cubicBezTo>
                  <a:pt x="37" y="88"/>
                  <a:pt x="45" y="88"/>
                  <a:pt x="50" y="86"/>
                </a:cubicBezTo>
                <a:cubicBezTo>
                  <a:pt x="54" y="83"/>
                  <a:pt x="61" y="77"/>
                  <a:pt x="63" y="73"/>
                </a:cubicBezTo>
                <a:cubicBezTo>
                  <a:pt x="66" y="62"/>
                  <a:pt x="62" y="57"/>
                  <a:pt x="68" y="50"/>
                </a:cubicBezTo>
                <a:cubicBezTo>
                  <a:pt x="75" y="41"/>
                  <a:pt x="85" y="32"/>
                  <a:pt x="92" y="23"/>
                </a:cubicBezTo>
                <a:cubicBezTo>
                  <a:pt x="92" y="23"/>
                  <a:pt x="92" y="23"/>
                  <a:pt x="92" y="23"/>
                </a:cubicBezTo>
                <a:cubicBezTo>
                  <a:pt x="94" y="20"/>
                  <a:pt x="94" y="18"/>
                  <a:pt x="97" y="15"/>
                </a:cubicBezTo>
                <a:cubicBezTo>
                  <a:pt x="104" y="20"/>
                  <a:pt x="112" y="22"/>
                  <a:pt x="122" y="22"/>
                </a:cubicBezTo>
                <a:cubicBezTo>
                  <a:pt x="128" y="22"/>
                  <a:pt x="129" y="19"/>
                  <a:pt x="132" y="17"/>
                </a:cubicBezTo>
                <a:cubicBezTo>
                  <a:pt x="144" y="12"/>
                  <a:pt x="165" y="4"/>
                  <a:pt x="178" y="4"/>
                </a:cubicBezTo>
                <a:cubicBezTo>
                  <a:pt x="182" y="4"/>
                  <a:pt x="185" y="7"/>
                  <a:pt x="188" y="7"/>
                </a:cubicBezTo>
                <a:cubicBezTo>
                  <a:pt x="191" y="7"/>
                  <a:pt x="195" y="2"/>
                  <a:pt x="200" y="2"/>
                </a:cubicBezTo>
                <a:cubicBezTo>
                  <a:pt x="203" y="2"/>
                  <a:pt x="205" y="4"/>
                  <a:pt x="208" y="4"/>
                </a:cubicBezTo>
                <a:cubicBezTo>
                  <a:pt x="214" y="4"/>
                  <a:pt x="214" y="0"/>
                  <a:pt x="220" y="0"/>
                </a:cubicBezTo>
                <a:cubicBezTo>
                  <a:pt x="225" y="0"/>
                  <a:pt x="224" y="5"/>
                  <a:pt x="228" y="5"/>
                </a:cubicBezTo>
                <a:cubicBezTo>
                  <a:pt x="230" y="5"/>
                  <a:pt x="231" y="4"/>
                  <a:pt x="233" y="3"/>
                </a:cubicBezTo>
                <a:cubicBezTo>
                  <a:pt x="232" y="8"/>
                  <a:pt x="228" y="7"/>
                  <a:pt x="228" y="11"/>
                </a:cubicBezTo>
                <a:cubicBezTo>
                  <a:pt x="228" y="14"/>
                  <a:pt x="232" y="15"/>
                  <a:pt x="232" y="17"/>
                </a:cubicBezTo>
                <a:cubicBezTo>
                  <a:pt x="232" y="22"/>
                  <a:pt x="228" y="24"/>
                  <a:pt x="228" y="28"/>
                </a:cubicBezTo>
                <a:cubicBezTo>
                  <a:pt x="228" y="35"/>
                  <a:pt x="236" y="42"/>
                  <a:pt x="241" y="42"/>
                </a:cubicBezTo>
                <a:cubicBezTo>
                  <a:pt x="245" y="42"/>
                  <a:pt x="247" y="42"/>
                  <a:pt x="249" y="42"/>
                </a:cubicBezTo>
                <a:cubicBezTo>
                  <a:pt x="268" y="42"/>
                  <a:pt x="275" y="65"/>
                  <a:pt x="296" y="65"/>
                </a:cubicBezTo>
                <a:cubicBezTo>
                  <a:pt x="298" y="65"/>
                  <a:pt x="302" y="62"/>
                  <a:pt x="302" y="60"/>
                </a:cubicBezTo>
                <a:cubicBezTo>
                  <a:pt x="302" y="58"/>
                  <a:pt x="302" y="57"/>
                  <a:pt x="302" y="55"/>
                </a:cubicBezTo>
                <a:cubicBezTo>
                  <a:pt x="302" y="45"/>
                  <a:pt x="309" y="45"/>
                  <a:pt x="317" y="43"/>
                </a:cubicBezTo>
                <a:lnTo>
                  <a:pt x="318" y="43"/>
                </a:lnTo>
                <a:close/>
              </a:path>
            </a:pathLst>
          </a:custGeom>
          <a:ln w="12700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5400000" scaled="1"/>
            </a:gradFill>
            <a:headEnd type="oval" w="med" len="med"/>
            <a:tailEnd type="oval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271D1-6A3D-4B36-AA9B-69117F53CB74}"/>
              </a:ext>
            </a:extLst>
          </p:cNvPr>
          <p:cNvGrpSpPr/>
          <p:nvPr/>
        </p:nvGrpSpPr>
        <p:grpSpPr>
          <a:xfrm>
            <a:off x="16809078" y="9369201"/>
            <a:ext cx="2956327" cy="2435421"/>
            <a:chOff x="6329473" y="3053436"/>
            <a:chExt cx="1240440" cy="983926"/>
          </a:xfrm>
          <a:solidFill>
            <a:schemeClr val="bg1"/>
          </a:solidFill>
        </p:grpSpPr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B5C215BC-99BD-4943-BF0B-B653E6FAD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80" y="3065828"/>
              <a:ext cx="126399" cy="146226"/>
            </a:xfrm>
            <a:custGeom>
              <a:avLst/>
              <a:gdLst>
                <a:gd name="T0" fmla="*/ 21 w 52"/>
                <a:gd name="T1" fmla="*/ 22 h 60"/>
                <a:gd name="T2" fmla="*/ 17 w 52"/>
                <a:gd name="T3" fmla="*/ 25 h 60"/>
                <a:gd name="T4" fmla="*/ 11 w 52"/>
                <a:gd name="T5" fmla="*/ 15 h 60"/>
                <a:gd name="T6" fmla="*/ 21 w 52"/>
                <a:gd name="T7" fmla="*/ 10 h 60"/>
                <a:gd name="T8" fmla="*/ 32 w 52"/>
                <a:gd name="T9" fmla="*/ 9 h 60"/>
                <a:gd name="T10" fmla="*/ 42 w 52"/>
                <a:gd name="T11" fmla="*/ 11 h 60"/>
                <a:gd name="T12" fmla="*/ 50 w 52"/>
                <a:gd name="T13" fmla="*/ 2 h 60"/>
                <a:gd name="T14" fmla="*/ 52 w 52"/>
                <a:gd name="T15" fmla="*/ 0 h 60"/>
                <a:gd name="T16" fmla="*/ 50 w 52"/>
                <a:gd name="T17" fmla="*/ 0 h 60"/>
                <a:gd name="T18" fmla="*/ 41 w 52"/>
                <a:gd name="T19" fmla="*/ 6 h 60"/>
                <a:gd name="T20" fmla="*/ 39 w 52"/>
                <a:gd name="T21" fmla="*/ 6 h 60"/>
                <a:gd name="T22" fmla="*/ 19 w 52"/>
                <a:gd name="T23" fmla="*/ 3 h 60"/>
                <a:gd name="T24" fmla="*/ 8 w 52"/>
                <a:gd name="T25" fmla="*/ 19 h 60"/>
                <a:gd name="T26" fmla="*/ 5 w 52"/>
                <a:gd name="T27" fmla="*/ 23 h 60"/>
                <a:gd name="T28" fmla="*/ 0 w 52"/>
                <a:gd name="T29" fmla="*/ 39 h 60"/>
                <a:gd name="T30" fmla="*/ 6 w 52"/>
                <a:gd name="T31" fmla="*/ 43 h 60"/>
                <a:gd name="T32" fmla="*/ 6 w 52"/>
                <a:gd name="T33" fmla="*/ 56 h 60"/>
                <a:gd name="T34" fmla="*/ 10 w 52"/>
                <a:gd name="T35" fmla="*/ 60 h 60"/>
                <a:gd name="T36" fmla="*/ 15 w 52"/>
                <a:gd name="T37" fmla="*/ 49 h 60"/>
                <a:gd name="T38" fmla="*/ 12 w 52"/>
                <a:gd name="T39" fmla="*/ 39 h 60"/>
                <a:gd name="T40" fmla="*/ 16 w 52"/>
                <a:gd name="T41" fmla="*/ 36 h 60"/>
                <a:gd name="T42" fmla="*/ 19 w 52"/>
                <a:gd name="T43" fmla="*/ 36 h 60"/>
                <a:gd name="T44" fmla="*/ 17 w 52"/>
                <a:gd name="T45" fmla="*/ 42 h 60"/>
                <a:gd name="T46" fmla="*/ 22 w 52"/>
                <a:gd name="T47" fmla="*/ 51 h 60"/>
                <a:gd name="T48" fmla="*/ 22 w 52"/>
                <a:gd name="T49" fmla="*/ 53 h 60"/>
                <a:gd name="T50" fmla="*/ 26 w 52"/>
                <a:gd name="T51" fmla="*/ 53 h 60"/>
                <a:gd name="T52" fmla="*/ 32 w 52"/>
                <a:gd name="T53" fmla="*/ 47 h 60"/>
                <a:gd name="T54" fmla="*/ 28 w 52"/>
                <a:gd name="T55" fmla="*/ 42 h 60"/>
                <a:gd name="T56" fmla="*/ 29 w 52"/>
                <a:gd name="T57" fmla="*/ 40 h 60"/>
                <a:gd name="T58" fmla="*/ 22 w 52"/>
                <a:gd name="T59" fmla="*/ 28 h 60"/>
                <a:gd name="T60" fmla="*/ 37 w 52"/>
                <a:gd name="T61" fmla="*/ 20 h 60"/>
                <a:gd name="T62" fmla="*/ 37 w 52"/>
                <a:gd name="T63" fmla="*/ 18 h 60"/>
                <a:gd name="T64" fmla="*/ 20 w 52"/>
                <a:gd name="T65" fmla="*/ 23 h 60"/>
                <a:gd name="T66" fmla="*/ 21 w 52"/>
                <a:gd name="T67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60">
                  <a:moveTo>
                    <a:pt x="21" y="22"/>
                  </a:move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9"/>
                    <a:pt x="16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8" y="11"/>
                    <a:pt x="50" y="6"/>
                    <a:pt x="50" y="2"/>
                  </a:cubicBezTo>
                  <a:cubicBezTo>
                    <a:pt x="51" y="2"/>
                    <a:pt x="52" y="1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2"/>
                    <a:pt x="43" y="5"/>
                    <a:pt x="41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6"/>
                    <a:pt x="22" y="47"/>
                    <a:pt x="22" y="51"/>
                  </a:cubicBezTo>
                  <a:cubicBezTo>
                    <a:pt x="22" y="52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2"/>
                    <a:pt x="29" y="41"/>
                    <a:pt x="29" y="40"/>
                  </a:cubicBezTo>
                  <a:cubicBezTo>
                    <a:pt x="27" y="40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17"/>
                    <a:pt x="20" y="22"/>
                    <a:pt x="20" y="23"/>
                  </a:cubicBezTo>
                  <a:lnTo>
                    <a:pt x="21" y="2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A2845174-40EC-4FC1-B0EE-7DC0041ED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612" y="3214533"/>
              <a:ext cx="205707" cy="61960"/>
            </a:xfrm>
            <a:custGeom>
              <a:avLst/>
              <a:gdLst>
                <a:gd name="T0" fmla="*/ 81 w 84"/>
                <a:gd name="T1" fmla="*/ 24 h 25"/>
                <a:gd name="T2" fmla="*/ 75 w 84"/>
                <a:gd name="T3" fmla="*/ 22 h 25"/>
                <a:gd name="T4" fmla="*/ 75 w 84"/>
                <a:gd name="T5" fmla="*/ 25 h 25"/>
                <a:gd name="T6" fmla="*/ 44 w 84"/>
                <a:gd name="T7" fmla="*/ 20 h 25"/>
                <a:gd name="T8" fmla="*/ 37 w 84"/>
                <a:gd name="T9" fmla="*/ 17 h 25"/>
                <a:gd name="T10" fmla="*/ 21 w 84"/>
                <a:gd name="T11" fmla="*/ 15 h 25"/>
                <a:gd name="T12" fmla="*/ 10 w 84"/>
                <a:gd name="T13" fmla="*/ 13 h 25"/>
                <a:gd name="T14" fmla="*/ 0 w 84"/>
                <a:gd name="T15" fmla="*/ 7 h 25"/>
                <a:gd name="T16" fmla="*/ 8 w 84"/>
                <a:gd name="T17" fmla="*/ 1 h 25"/>
                <a:gd name="T18" fmla="*/ 10 w 84"/>
                <a:gd name="T19" fmla="*/ 2 h 25"/>
                <a:gd name="T20" fmla="*/ 14 w 84"/>
                <a:gd name="T21" fmla="*/ 0 h 25"/>
                <a:gd name="T22" fmla="*/ 36 w 84"/>
                <a:gd name="T23" fmla="*/ 10 h 25"/>
                <a:gd name="T24" fmla="*/ 45 w 84"/>
                <a:gd name="T25" fmla="*/ 5 h 25"/>
                <a:gd name="T26" fmla="*/ 58 w 84"/>
                <a:gd name="T27" fmla="*/ 10 h 25"/>
                <a:gd name="T28" fmla="*/ 66 w 84"/>
                <a:gd name="T29" fmla="*/ 9 h 25"/>
                <a:gd name="T30" fmla="*/ 69 w 84"/>
                <a:gd name="T31" fmla="*/ 9 h 25"/>
                <a:gd name="T32" fmla="*/ 58 w 84"/>
                <a:gd name="T33" fmla="*/ 11 h 25"/>
                <a:gd name="T34" fmla="*/ 70 w 84"/>
                <a:gd name="T35" fmla="*/ 15 h 25"/>
                <a:gd name="T36" fmla="*/ 72 w 84"/>
                <a:gd name="T37" fmla="*/ 18 h 25"/>
                <a:gd name="T38" fmla="*/ 79 w 84"/>
                <a:gd name="T39" fmla="*/ 18 h 25"/>
                <a:gd name="T40" fmla="*/ 84 w 84"/>
                <a:gd name="T41" fmla="*/ 21 h 25"/>
                <a:gd name="T42" fmla="*/ 81 w 84"/>
                <a:gd name="T4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" h="25">
                  <a:moveTo>
                    <a:pt x="81" y="24"/>
                  </a:moveTo>
                  <a:cubicBezTo>
                    <a:pt x="78" y="24"/>
                    <a:pt x="78" y="22"/>
                    <a:pt x="75" y="22"/>
                  </a:cubicBezTo>
                  <a:cubicBezTo>
                    <a:pt x="74" y="22"/>
                    <a:pt x="74" y="24"/>
                    <a:pt x="75" y="25"/>
                  </a:cubicBezTo>
                  <a:cubicBezTo>
                    <a:pt x="65" y="21"/>
                    <a:pt x="56" y="20"/>
                    <a:pt x="44" y="20"/>
                  </a:cubicBezTo>
                  <a:cubicBezTo>
                    <a:pt x="41" y="20"/>
                    <a:pt x="40" y="17"/>
                    <a:pt x="37" y="17"/>
                  </a:cubicBezTo>
                  <a:cubicBezTo>
                    <a:pt x="32" y="17"/>
                    <a:pt x="27" y="16"/>
                    <a:pt x="21" y="15"/>
                  </a:cubicBezTo>
                  <a:cubicBezTo>
                    <a:pt x="17" y="13"/>
                    <a:pt x="13" y="16"/>
                    <a:pt x="10" y="13"/>
                  </a:cubicBezTo>
                  <a:cubicBezTo>
                    <a:pt x="7" y="10"/>
                    <a:pt x="5" y="7"/>
                    <a:pt x="0" y="7"/>
                  </a:cubicBezTo>
                  <a:cubicBezTo>
                    <a:pt x="1" y="6"/>
                    <a:pt x="6" y="1"/>
                    <a:pt x="8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2" y="2"/>
                    <a:pt x="13" y="0"/>
                    <a:pt x="14" y="0"/>
                  </a:cubicBezTo>
                  <a:cubicBezTo>
                    <a:pt x="23" y="0"/>
                    <a:pt x="27" y="10"/>
                    <a:pt x="36" y="10"/>
                  </a:cubicBezTo>
                  <a:cubicBezTo>
                    <a:pt x="41" y="10"/>
                    <a:pt x="41" y="5"/>
                    <a:pt x="45" y="5"/>
                  </a:cubicBezTo>
                  <a:cubicBezTo>
                    <a:pt x="51" y="5"/>
                    <a:pt x="53" y="10"/>
                    <a:pt x="58" y="10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1"/>
                    <a:pt x="59" y="12"/>
                    <a:pt x="58" y="11"/>
                  </a:cubicBezTo>
                  <a:cubicBezTo>
                    <a:pt x="61" y="14"/>
                    <a:pt x="65" y="15"/>
                    <a:pt x="70" y="15"/>
                  </a:cubicBezTo>
                  <a:cubicBezTo>
                    <a:pt x="72" y="15"/>
                    <a:pt x="72" y="17"/>
                    <a:pt x="72" y="18"/>
                  </a:cubicBezTo>
                  <a:cubicBezTo>
                    <a:pt x="74" y="20"/>
                    <a:pt x="77" y="17"/>
                    <a:pt x="79" y="18"/>
                  </a:cubicBezTo>
                  <a:cubicBezTo>
                    <a:pt x="82" y="19"/>
                    <a:pt x="82" y="20"/>
                    <a:pt x="84" y="21"/>
                  </a:cubicBezTo>
                  <a:cubicBezTo>
                    <a:pt x="83" y="22"/>
                    <a:pt x="81" y="24"/>
                    <a:pt x="81" y="2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D5830F6C-AF4F-4773-B69C-7BA3262FA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346" y="3264101"/>
              <a:ext cx="61960" cy="14870"/>
            </a:xfrm>
            <a:custGeom>
              <a:avLst/>
              <a:gdLst>
                <a:gd name="T0" fmla="*/ 17 w 25"/>
                <a:gd name="T1" fmla="*/ 6 h 6"/>
                <a:gd name="T2" fmla="*/ 7 w 25"/>
                <a:gd name="T3" fmla="*/ 6 h 6"/>
                <a:gd name="T4" fmla="*/ 0 w 25"/>
                <a:gd name="T5" fmla="*/ 3 h 6"/>
                <a:gd name="T6" fmla="*/ 6 w 25"/>
                <a:gd name="T7" fmla="*/ 1 h 6"/>
                <a:gd name="T8" fmla="*/ 17 w 25"/>
                <a:gd name="T9" fmla="*/ 3 h 6"/>
                <a:gd name="T10" fmla="*/ 25 w 25"/>
                <a:gd name="T11" fmla="*/ 0 h 6"/>
                <a:gd name="T12" fmla="*/ 17 w 2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17" y="6"/>
                  </a:moveTo>
                  <a:cubicBezTo>
                    <a:pt x="13" y="6"/>
                    <a:pt x="9" y="6"/>
                    <a:pt x="7" y="6"/>
                  </a:cubicBezTo>
                  <a:cubicBezTo>
                    <a:pt x="5" y="6"/>
                    <a:pt x="0" y="6"/>
                    <a:pt x="0" y="3"/>
                  </a:cubicBezTo>
                  <a:cubicBezTo>
                    <a:pt x="0" y="0"/>
                    <a:pt x="4" y="1"/>
                    <a:pt x="6" y="1"/>
                  </a:cubicBezTo>
                  <a:cubicBezTo>
                    <a:pt x="11" y="1"/>
                    <a:pt x="13" y="3"/>
                    <a:pt x="17" y="3"/>
                  </a:cubicBezTo>
                  <a:cubicBezTo>
                    <a:pt x="21" y="3"/>
                    <a:pt x="23" y="1"/>
                    <a:pt x="25" y="0"/>
                  </a:cubicBezTo>
                  <a:cubicBezTo>
                    <a:pt x="23" y="4"/>
                    <a:pt x="21" y="4"/>
                    <a:pt x="17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DE47AE0B-F9B1-4AFA-B895-ADED7464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625" y="3266579"/>
              <a:ext cx="44611" cy="14870"/>
            </a:xfrm>
            <a:custGeom>
              <a:avLst/>
              <a:gdLst>
                <a:gd name="T0" fmla="*/ 18 w 18"/>
                <a:gd name="T1" fmla="*/ 4 h 6"/>
                <a:gd name="T2" fmla="*/ 15 w 18"/>
                <a:gd name="T3" fmla="*/ 4 h 6"/>
                <a:gd name="T4" fmla="*/ 13 w 18"/>
                <a:gd name="T5" fmla="*/ 3 h 6"/>
                <a:gd name="T6" fmla="*/ 6 w 18"/>
                <a:gd name="T7" fmla="*/ 6 h 6"/>
                <a:gd name="T8" fmla="*/ 0 w 18"/>
                <a:gd name="T9" fmla="*/ 4 h 6"/>
                <a:gd name="T10" fmla="*/ 5 w 18"/>
                <a:gd name="T11" fmla="*/ 1 h 6"/>
                <a:gd name="T12" fmla="*/ 11 w 18"/>
                <a:gd name="T13" fmla="*/ 2 h 6"/>
                <a:gd name="T14" fmla="*/ 11 w 18"/>
                <a:gd name="T15" fmla="*/ 0 h 6"/>
                <a:gd name="T16" fmla="*/ 18 w 18"/>
                <a:gd name="T17" fmla="*/ 0 h 6"/>
                <a:gd name="T18" fmla="*/ 18 w 18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6">
                  <a:moveTo>
                    <a:pt x="18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1"/>
                    <a:pt x="3" y="1"/>
                    <a:pt x="5" y="1"/>
                  </a:cubicBezTo>
                  <a:cubicBezTo>
                    <a:pt x="8" y="1"/>
                    <a:pt x="9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7" y="4"/>
                    <a:pt x="18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72FB67AB-5120-453E-8903-1AD2CD82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715" y="3283928"/>
              <a:ext cx="30980" cy="24784"/>
            </a:xfrm>
            <a:custGeom>
              <a:avLst/>
              <a:gdLst>
                <a:gd name="T0" fmla="*/ 9 w 13"/>
                <a:gd name="T1" fmla="*/ 10 h 10"/>
                <a:gd name="T2" fmla="*/ 8 w 13"/>
                <a:gd name="T3" fmla="*/ 6 h 10"/>
                <a:gd name="T4" fmla="*/ 0 w 13"/>
                <a:gd name="T5" fmla="*/ 3 h 10"/>
                <a:gd name="T6" fmla="*/ 6 w 13"/>
                <a:gd name="T7" fmla="*/ 1 h 10"/>
                <a:gd name="T8" fmla="*/ 8 w 13"/>
                <a:gd name="T9" fmla="*/ 1 h 10"/>
                <a:gd name="T10" fmla="*/ 13 w 13"/>
                <a:gd name="T11" fmla="*/ 8 h 10"/>
                <a:gd name="T12" fmla="*/ 10 w 13"/>
                <a:gd name="T13" fmla="*/ 10 h 10"/>
                <a:gd name="T14" fmla="*/ 9 w 13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0">
                  <a:moveTo>
                    <a:pt x="9" y="10"/>
                  </a:moveTo>
                  <a:cubicBezTo>
                    <a:pt x="8" y="10"/>
                    <a:pt x="8" y="7"/>
                    <a:pt x="8" y="6"/>
                  </a:cubicBezTo>
                  <a:cubicBezTo>
                    <a:pt x="5" y="6"/>
                    <a:pt x="0" y="6"/>
                    <a:pt x="0" y="3"/>
                  </a:cubicBezTo>
                  <a:cubicBezTo>
                    <a:pt x="0" y="0"/>
                    <a:pt x="4" y="1"/>
                    <a:pt x="6" y="1"/>
                  </a:cubicBezTo>
                  <a:cubicBezTo>
                    <a:pt x="6" y="1"/>
                    <a:pt x="8" y="1"/>
                    <a:pt x="8" y="1"/>
                  </a:cubicBezTo>
                  <a:cubicBezTo>
                    <a:pt x="8" y="5"/>
                    <a:pt x="13" y="4"/>
                    <a:pt x="13" y="8"/>
                  </a:cubicBezTo>
                  <a:cubicBezTo>
                    <a:pt x="13" y="9"/>
                    <a:pt x="11" y="10"/>
                    <a:pt x="10" y="10"/>
                  </a:cubicBezTo>
                  <a:cubicBezTo>
                    <a:pt x="10" y="10"/>
                    <a:pt x="10" y="10"/>
                    <a:pt x="9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C80BD3C0-E02C-42B7-8A5B-DD79CF8DF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8755" y="3266579"/>
              <a:ext cx="12392" cy="12392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5 w 5"/>
                <a:gd name="T5" fmla="*/ 2 h 5"/>
                <a:gd name="T6" fmla="*/ 2 w 5"/>
                <a:gd name="T7" fmla="*/ 5 h 5"/>
                <a:gd name="T8" fmla="*/ 0 w 5"/>
                <a:gd name="T9" fmla="*/ 3 h 5"/>
                <a:gd name="T10" fmla="*/ 0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4" y="0"/>
                    <a:pt x="4" y="1"/>
                    <a:pt x="5" y="2"/>
                  </a:cubicBezTo>
                  <a:cubicBezTo>
                    <a:pt x="5" y="3"/>
                    <a:pt x="4" y="5"/>
                    <a:pt x="2" y="5"/>
                  </a:cubicBezTo>
                  <a:cubicBezTo>
                    <a:pt x="1" y="5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C8EC2220-7C67-4633-AF0A-113189B0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699" y="3266579"/>
              <a:ext cx="70635" cy="42133"/>
            </a:xfrm>
            <a:custGeom>
              <a:avLst/>
              <a:gdLst>
                <a:gd name="T0" fmla="*/ 12 w 29"/>
                <a:gd name="T1" fmla="*/ 9 h 17"/>
                <a:gd name="T2" fmla="*/ 11 w 29"/>
                <a:gd name="T3" fmla="*/ 12 h 17"/>
                <a:gd name="T4" fmla="*/ 2 w 29"/>
                <a:gd name="T5" fmla="*/ 17 h 17"/>
                <a:gd name="T6" fmla="*/ 0 w 29"/>
                <a:gd name="T7" fmla="*/ 15 h 17"/>
                <a:gd name="T8" fmla="*/ 10 w 29"/>
                <a:gd name="T9" fmla="*/ 7 h 17"/>
                <a:gd name="T10" fmla="*/ 11 w 29"/>
                <a:gd name="T11" fmla="*/ 4 h 17"/>
                <a:gd name="T12" fmla="*/ 29 w 29"/>
                <a:gd name="T13" fmla="*/ 2 h 17"/>
                <a:gd name="T14" fmla="*/ 12 w 29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7">
                  <a:moveTo>
                    <a:pt x="12" y="9"/>
                  </a:moveTo>
                  <a:cubicBezTo>
                    <a:pt x="11" y="9"/>
                    <a:pt x="12" y="11"/>
                    <a:pt x="11" y="12"/>
                  </a:cubicBezTo>
                  <a:cubicBezTo>
                    <a:pt x="10" y="14"/>
                    <a:pt x="5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8"/>
                    <a:pt x="5" y="8"/>
                    <a:pt x="10" y="7"/>
                  </a:cubicBezTo>
                  <a:cubicBezTo>
                    <a:pt x="11" y="7"/>
                    <a:pt x="11" y="5"/>
                    <a:pt x="11" y="4"/>
                  </a:cubicBezTo>
                  <a:cubicBezTo>
                    <a:pt x="14" y="1"/>
                    <a:pt x="27" y="0"/>
                    <a:pt x="29" y="2"/>
                  </a:cubicBezTo>
                  <a:cubicBezTo>
                    <a:pt x="26" y="6"/>
                    <a:pt x="17" y="9"/>
                    <a:pt x="12" y="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BC071909-1D21-489C-824F-1AD61840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123" y="3210815"/>
              <a:ext cx="12392" cy="28502"/>
            </a:xfrm>
            <a:custGeom>
              <a:avLst/>
              <a:gdLst>
                <a:gd name="T0" fmla="*/ 4 w 5"/>
                <a:gd name="T1" fmla="*/ 0 h 12"/>
                <a:gd name="T2" fmla="*/ 5 w 5"/>
                <a:gd name="T3" fmla="*/ 3 h 12"/>
                <a:gd name="T4" fmla="*/ 3 w 5"/>
                <a:gd name="T5" fmla="*/ 6 h 12"/>
                <a:gd name="T6" fmla="*/ 1 w 5"/>
                <a:gd name="T7" fmla="*/ 12 h 12"/>
                <a:gd name="T8" fmla="*/ 0 w 5"/>
                <a:gd name="T9" fmla="*/ 10 h 12"/>
                <a:gd name="T10" fmla="*/ 3 w 5"/>
                <a:gd name="T11" fmla="*/ 5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5" y="2"/>
                    <a:pt x="5" y="1"/>
                    <a:pt x="5" y="3"/>
                  </a:cubicBezTo>
                  <a:cubicBezTo>
                    <a:pt x="5" y="5"/>
                    <a:pt x="5" y="6"/>
                    <a:pt x="3" y="6"/>
                  </a:cubicBezTo>
                  <a:cubicBezTo>
                    <a:pt x="3" y="9"/>
                    <a:pt x="4" y="12"/>
                    <a:pt x="1" y="12"/>
                  </a:cubicBezTo>
                  <a:cubicBezTo>
                    <a:pt x="1" y="12"/>
                    <a:pt x="0" y="10"/>
                    <a:pt x="0" y="10"/>
                  </a:cubicBezTo>
                  <a:cubicBezTo>
                    <a:pt x="0" y="7"/>
                    <a:pt x="3" y="6"/>
                    <a:pt x="3" y="5"/>
                  </a:cubicBezTo>
                  <a:cubicBezTo>
                    <a:pt x="3" y="3"/>
                    <a:pt x="2" y="0"/>
                    <a:pt x="4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01C6B3FC-B07B-4FDA-94FE-47192751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505" y="3156290"/>
              <a:ext cx="19827" cy="22306"/>
            </a:xfrm>
            <a:custGeom>
              <a:avLst/>
              <a:gdLst>
                <a:gd name="T0" fmla="*/ 8 w 8"/>
                <a:gd name="T1" fmla="*/ 5 h 9"/>
                <a:gd name="T2" fmla="*/ 5 w 8"/>
                <a:gd name="T3" fmla="*/ 9 h 9"/>
                <a:gd name="T4" fmla="*/ 0 w 8"/>
                <a:gd name="T5" fmla="*/ 3 h 9"/>
                <a:gd name="T6" fmla="*/ 8 w 8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5"/>
                    <a:pt x="6" y="9"/>
                    <a:pt x="5" y="9"/>
                  </a:cubicBezTo>
                  <a:cubicBezTo>
                    <a:pt x="3" y="9"/>
                    <a:pt x="0" y="5"/>
                    <a:pt x="0" y="3"/>
                  </a:cubicBezTo>
                  <a:cubicBezTo>
                    <a:pt x="0" y="0"/>
                    <a:pt x="8" y="2"/>
                    <a:pt x="8" y="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01DB72B5-97F4-4036-BBE8-16C7C7D5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681" y="3158768"/>
              <a:ext cx="55764" cy="14870"/>
            </a:xfrm>
            <a:custGeom>
              <a:avLst/>
              <a:gdLst>
                <a:gd name="T0" fmla="*/ 20 w 23"/>
                <a:gd name="T1" fmla="*/ 0 h 6"/>
                <a:gd name="T2" fmla="*/ 23 w 23"/>
                <a:gd name="T3" fmla="*/ 6 h 6"/>
                <a:gd name="T4" fmla="*/ 21 w 23"/>
                <a:gd name="T5" fmla="*/ 6 h 6"/>
                <a:gd name="T6" fmla="*/ 11 w 23"/>
                <a:gd name="T7" fmla="*/ 3 h 6"/>
                <a:gd name="T8" fmla="*/ 5 w 23"/>
                <a:gd name="T9" fmla="*/ 3 h 6"/>
                <a:gd name="T10" fmla="*/ 0 w 23"/>
                <a:gd name="T11" fmla="*/ 2 h 6"/>
                <a:gd name="T12" fmla="*/ 2 w 23"/>
                <a:gd name="T13" fmla="*/ 0 h 6"/>
                <a:gd name="T14" fmla="*/ 14 w 23"/>
                <a:gd name="T15" fmla="*/ 0 h 6"/>
                <a:gd name="T16" fmla="*/ 19 w 23"/>
                <a:gd name="T17" fmla="*/ 1 h 6"/>
                <a:gd name="T18" fmla="*/ 20 w 23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">
                  <a:moveTo>
                    <a:pt x="20" y="0"/>
                  </a:moveTo>
                  <a:cubicBezTo>
                    <a:pt x="20" y="3"/>
                    <a:pt x="23" y="3"/>
                    <a:pt x="23" y="6"/>
                  </a:cubicBezTo>
                  <a:cubicBezTo>
                    <a:pt x="23" y="6"/>
                    <a:pt x="22" y="6"/>
                    <a:pt x="21" y="6"/>
                  </a:cubicBezTo>
                  <a:cubicBezTo>
                    <a:pt x="17" y="6"/>
                    <a:pt x="15" y="3"/>
                    <a:pt x="11" y="3"/>
                  </a:cubicBezTo>
                  <a:cubicBezTo>
                    <a:pt x="8" y="3"/>
                    <a:pt x="7" y="3"/>
                    <a:pt x="5" y="3"/>
                  </a:cubicBezTo>
                  <a:cubicBezTo>
                    <a:pt x="4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7" y="1"/>
                    <a:pt x="19" y="1"/>
                  </a:cubicBezTo>
                  <a:lnTo>
                    <a:pt x="20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056DCFCC-1101-46FC-98C5-3E3253D7C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768" y="3053436"/>
              <a:ext cx="23545" cy="54525"/>
            </a:xfrm>
            <a:custGeom>
              <a:avLst/>
              <a:gdLst>
                <a:gd name="T0" fmla="*/ 3 w 10"/>
                <a:gd name="T1" fmla="*/ 18 h 22"/>
                <a:gd name="T2" fmla="*/ 3 w 10"/>
                <a:gd name="T3" fmla="*/ 16 h 22"/>
                <a:gd name="T4" fmla="*/ 9 w 10"/>
                <a:gd name="T5" fmla="*/ 15 h 22"/>
                <a:gd name="T6" fmla="*/ 7 w 10"/>
                <a:gd name="T7" fmla="*/ 11 h 22"/>
                <a:gd name="T8" fmla="*/ 10 w 10"/>
                <a:gd name="T9" fmla="*/ 7 h 22"/>
                <a:gd name="T10" fmla="*/ 2 w 10"/>
                <a:gd name="T11" fmla="*/ 0 h 22"/>
                <a:gd name="T12" fmla="*/ 0 w 10"/>
                <a:gd name="T13" fmla="*/ 5 h 22"/>
                <a:gd name="T14" fmla="*/ 2 w 10"/>
                <a:gd name="T15" fmla="*/ 13 h 22"/>
                <a:gd name="T16" fmla="*/ 2 w 10"/>
                <a:gd name="T17" fmla="*/ 17 h 22"/>
                <a:gd name="T18" fmla="*/ 6 w 10"/>
                <a:gd name="T19" fmla="*/ 22 h 22"/>
                <a:gd name="T20" fmla="*/ 3 w 10"/>
                <a:gd name="T2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1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8" y="15"/>
                    <a:pt x="9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9"/>
                    <a:pt x="2" y="10"/>
                    <a:pt x="2" y="13"/>
                  </a:cubicBezTo>
                  <a:cubicBezTo>
                    <a:pt x="2" y="16"/>
                    <a:pt x="2" y="15"/>
                    <a:pt x="2" y="17"/>
                  </a:cubicBezTo>
                  <a:cubicBezTo>
                    <a:pt x="2" y="19"/>
                    <a:pt x="3" y="22"/>
                    <a:pt x="6" y="22"/>
                  </a:cubicBezTo>
                  <a:cubicBezTo>
                    <a:pt x="4" y="20"/>
                    <a:pt x="4" y="19"/>
                    <a:pt x="3" y="1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596F5331-204C-4347-BA62-4DFC80283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336" y="3181074"/>
              <a:ext cx="78070" cy="45851"/>
            </a:xfrm>
            <a:custGeom>
              <a:avLst/>
              <a:gdLst>
                <a:gd name="T0" fmla="*/ 8 w 32"/>
                <a:gd name="T1" fmla="*/ 18 h 19"/>
                <a:gd name="T2" fmla="*/ 0 w 32"/>
                <a:gd name="T3" fmla="*/ 12 h 19"/>
                <a:gd name="T4" fmla="*/ 9 w 32"/>
                <a:gd name="T5" fmla="*/ 12 h 19"/>
                <a:gd name="T6" fmla="*/ 12 w 32"/>
                <a:gd name="T7" fmla="*/ 11 h 19"/>
                <a:gd name="T8" fmla="*/ 23 w 32"/>
                <a:gd name="T9" fmla="*/ 9 h 19"/>
                <a:gd name="T10" fmla="*/ 29 w 32"/>
                <a:gd name="T11" fmla="*/ 0 h 19"/>
                <a:gd name="T12" fmla="*/ 32 w 32"/>
                <a:gd name="T13" fmla="*/ 5 h 19"/>
                <a:gd name="T14" fmla="*/ 26 w 32"/>
                <a:gd name="T15" fmla="*/ 15 h 19"/>
                <a:gd name="T16" fmla="*/ 12 w 32"/>
                <a:gd name="T17" fmla="*/ 19 h 19"/>
                <a:gd name="T18" fmla="*/ 7 w 32"/>
                <a:gd name="T19" fmla="*/ 16 h 19"/>
                <a:gd name="T20" fmla="*/ 8 w 32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9">
                  <a:moveTo>
                    <a:pt x="8" y="18"/>
                  </a:moveTo>
                  <a:cubicBezTo>
                    <a:pt x="6" y="15"/>
                    <a:pt x="1" y="16"/>
                    <a:pt x="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2" y="11"/>
                    <a:pt x="12" y="11"/>
                  </a:cubicBezTo>
                  <a:cubicBezTo>
                    <a:pt x="16" y="9"/>
                    <a:pt x="21" y="10"/>
                    <a:pt x="23" y="9"/>
                  </a:cubicBezTo>
                  <a:cubicBezTo>
                    <a:pt x="27" y="7"/>
                    <a:pt x="25" y="0"/>
                    <a:pt x="29" y="0"/>
                  </a:cubicBezTo>
                  <a:cubicBezTo>
                    <a:pt x="31" y="0"/>
                    <a:pt x="32" y="3"/>
                    <a:pt x="32" y="5"/>
                  </a:cubicBezTo>
                  <a:cubicBezTo>
                    <a:pt x="32" y="11"/>
                    <a:pt x="26" y="9"/>
                    <a:pt x="26" y="15"/>
                  </a:cubicBezTo>
                  <a:cubicBezTo>
                    <a:pt x="21" y="16"/>
                    <a:pt x="18" y="19"/>
                    <a:pt x="12" y="19"/>
                  </a:cubicBezTo>
                  <a:cubicBezTo>
                    <a:pt x="11" y="19"/>
                    <a:pt x="7" y="17"/>
                    <a:pt x="7" y="16"/>
                  </a:cubicBezTo>
                  <a:lnTo>
                    <a:pt x="8" y="1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21CE8D7D-D8D9-4A4C-82A9-F3662F720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446" y="3103004"/>
              <a:ext cx="406458" cy="211904"/>
            </a:xfrm>
            <a:custGeom>
              <a:avLst/>
              <a:gdLst>
                <a:gd name="T0" fmla="*/ 83 w 166"/>
                <a:gd name="T1" fmla="*/ 18 h 87"/>
                <a:gd name="T2" fmla="*/ 104 w 166"/>
                <a:gd name="T3" fmla="*/ 25 h 87"/>
                <a:gd name="T4" fmla="*/ 112 w 166"/>
                <a:gd name="T5" fmla="*/ 29 h 87"/>
                <a:gd name="T6" fmla="*/ 116 w 166"/>
                <a:gd name="T7" fmla="*/ 32 h 87"/>
                <a:gd name="T8" fmla="*/ 132 w 166"/>
                <a:gd name="T9" fmla="*/ 46 h 87"/>
                <a:gd name="T10" fmla="*/ 141 w 166"/>
                <a:gd name="T11" fmla="*/ 51 h 87"/>
                <a:gd name="T12" fmla="*/ 135 w 166"/>
                <a:gd name="T13" fmla="*/ 56 h 87"/>
                <a:gd name="T14" fmla="*/ 141 w 166"/>
                <a:gd name="T15" fmla="*/ 62 h 87"/>
                <a:gd name="T16" fmla="*/ 145 w 166"/>
                <a:gd name="T17" fmla="*/ 71 h 87"/>
                <a:gd name="T18" fmla="*/ 152 w 166"/>
                <a:gd name="T19" fmla="*/ 74 h 87"/>
                <a:gd name="T20" fmla="*/ 154 w 166"/>
                <a:gd name="T21" fmla="*/ 77 h 87"/>
                <a:gd name="T22" fmla="*/ 157 w 166"/>
                <a:gd name="T23" fmla="*/ 77 h 87"/>
                <a:gd name="T24" fmla="*/ 160 w 166"/>
                <a:gd name="T25" fmla="*/ 81 h 87"/>
                <a:gd name="T26" fmla="*/ 166 w 166"/>
                <a:gd name="T27" fmla="*/ 82 h 87"/>
                <a:gd name="T28" fmla="*/ 162 w 166"/>
                <a:gd name="T29" fmla="*/ 87 h 87"/>
                <a:gd name="T30" fmla="*/ 160 w 166"/>
                <a:gd name="T31" fmla="*/ 87 h 87"/>
                <a:gd name="T32" fmla="*/ 155 w 166"/>
                <a:gd name="T33" fmla="*/ 83 h 87"/>
                <a:gd name="T34" fmla="*/ 148 w 166"/>
                <a:gd name="T35" fmla="*/ 83 h 87"/>
                <a:gd name="T36" fmla="*/ 137 w 166"/>
                <a:gd name="T37" fmla="*/ 76 h 87"/>
                <a:gd name="T38" fmla="*/ 134 w 166"/>
                <a:gd name="T39" fmla="*/ 74 h 87"/>
                <a:gd name="T40" fmla="*/ 113 w 166"/>
                <a:gd name="T41" fmla="*/ 60 h 87"/>
                <a:gd name="T42" fmla="*/ 103 w 166"/>
                <a:gd name="T43" fmla="*/ 67 h 87"/>
                <a:gd name="T44" fmla="*/ 101 w 166"/>
                <a:gd name="T45" fmla="*/ 74 h 87"/>
                <a:gd name="T46" fmla="*/ 90 w 166"/>
                <a:gd name="T47" fmla="*/ 74 h 87"/>
                <a:gd name="T48" fmla="*/ 74 w 166"/>
                <a:gd name="T49" fmla="*/ 65 h 87"/>
                <a:gd name="T50" fmla="*/ 69 w 166"/>
                <a:gd name="T51" fmla="*/ 67 h 87"/>
                <a:gd name="T52" fmla="*/ 63 w 166"/>
                <a:gd name="T53" fmla="*/ 67 h 87"/>
                <a:gd name="T54" fmla="*/ 59 w 166"/>
                <a:gd name="T55" fmla="*/ 64 h 87"/>
                <a:gd name="T56" fmla="*/ 66 w 166"/>
                <a:gd name="T57" fmla="*/ 59 h 87"/>
                <a:gd name="T58" fmla="*/ 62 w 166"/>
                <a:gd name="T59" fmla="*/ 46 h 87"/>
                <a:gd name="T60" fmla="*/ 50 w 166"/>
                <a:gd name="T61" fmla="*/ 38 h 87"/>
                <a:gd name="T62" fmla="*/ 34 w 166"/>
                <a:gd name="T63" fmla="*/ 35 h 87"/>
                <a:gd name="T64" fmla="*/ 24 w 166"/>
                <a:gd name="T65" fmla="*/ 29 h 87"/>
                <a:gd name="T66" fmla="*/ 24 w 166"/>
                <a:gd name="T67" fmla="*/ 27 h 87"/>
                <a:gd name="T68" fmla="*/ 20 w 166"/>
                <a:gd name="T69" fmla="*/ 32 h 87"/>
                <a:gd name="T70" fmla="*/ 17 w 166"/>
                <a:gd name="T71" fmla="*/ 31 h 87"/>
                <a:gd name="T72" fmla="*/ 15 w 166"/>
                <a:gd name="T73" fmla="*/ 25 h 87"/>
                <a:gd name="T74" fmla="*/ 10 w 166"/>
                <a:gd name="T75" fmla="*/ 21 h 87"/>
                <a:gd name="T76" fmla="*/ 25 w 166"/>
                <a:gd name="T77" fmla="*/ 17 h 87"/>
                <a:gd name="T78" fmla="*/ 23 w 166"/>
                <a:gd name="T79" fmla="*/ 17 h 87"/>
                <a:gd name="T80" fmla="*/ 14 w 166"/>
                <a:gd name="T81" fmla="*/ 18 h 87"/>
                <a:gd name="T82" fmla="*/ 10 w 166"/>
                <a:gd name="T83" fmla="*/ 17 h 87"/>
                <a:gd name="T84" fmla="*/ 9 w 166"/>
                <a:gd name="T85" fmla="*/ 14 h 87"/>
                <a:gd name="T86" fmla="*/ 0 w 166"/>
                <a:gd name="T87" fmla="*/ 8 h 87"/>
                <a:gd name="T88" fmla="*/ 4 w 166"/>
                <a:gd name="T89" fmla="*/ 5 h 87"/>
                <a:gd name="T90" fmla="*/ 14 w 166"/>
                <a:gd name="T91" fmla="*/ 0 h 87"/>
                <a:gd name="T92" fmla="*/ 28 w 166"/>
                <a:gd name="T93" fmla="*/ 6 h 87"/>
                <a:gd name="T94" fmla="*/ 28 w 166"/>
                <a:gd name="T95" fmla="*/ 17 h 87"/>
                <a:gd name="T96" fmla="*/ 32 w 166"/>
                <a:gd name="T97" fmla="*/ 19 h 87"/>
                <a:gd name="T98" fmla="*/ 38 w 166"/>
                <a:gd name="T99" fmla="*/ 25 h 87"/>
                <a:gd name="T100" fmla="*/ 43 w 166"/>
                <a:gd name="T101" fmla="*/ 20 h 87"/>
                <a:gd name="T102" fmla="*/ 50 w 166"/>
                <a:gd name="T103" fmla="*/ 16 h 87"/>
                <a:gd name="T104" fmla="*/ 60 w 166"/>
                <a:gd name="T105" fmla="*/ 10 h 87"/>
                <a:gd name="T106" fmla="*/ 63 w 166"/>
                <a:gd name="T107" fmla="*/ 11 h 87"/>
                <a:gd name="T108" fmla="*/ 71 w 166"/>
                <a:gd name="T109" fmla="*/ 17 h 87"/>
                <a:gd name="T110" fmla="*/ 78 w 166"/>
                <a:gd name="T111" fmla="*/ 17 h 87"/>
                <a:gd name="T112" fmla="*/ 84 w 166"/>
                <a:gd name="T113" fmla="*/ 19 h 87"/>
                <a:gd name="T114" fmla="*/ 84 w 166"/>
                <a:gd name="T115" fmla="*/ 20 h 87"/>
                <a:gd name="T116" fmla="*/ 83 w 166"/>
                <a:gd name="T117" fmla="*/ 1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87">
                  <a:moveTo>
                    <a:pt x="83" y="18"/>
                  </a:moveTo>
                  <a:cubicBezTo>
                    <a:pt x="86" y="22"/>
                    <a:pt x="96" y="25"/>
                    <a:pt x="104" y="25"/>
                  </a:cubicBezTo>
                  <a:cubicBezTo>
                    <a:pt x="107" y="25"/>
                    <a:pt x="109" y="29"/>
                    <a:pt x="112" y="29"/>
                  </a:cubicBezTo>
                  <a:cubicBezTo>
                    <a:pt x="112" y="32"/>
                    <a:pt x="115" y="32"/>
                    <a:pt x="116" y="32"/>
                  </a:cubicBezTo>
                  <a:cubicBezTo>
                    <a:pt x="125" y="35"/>
                    <a:pt x="125" y="43"/>
                    <a:pt x="132" y="46"/>
                  </a:cubicBezTo>
                  <a:cubicBezTo>
                    <a:pt x="135" y="48"/>
                    <a:pt x="141" y="45"/>
                    <a:pt x="141" y="51"/>
                  </a:cubicBezTo>
                  <a:cubicBezTo>
                    <a:pt x="141" y="54"/>
                    <a:pt x="135" y="53"/>
                    <a:pt x="135" y="56"/>
                  </a:cubicBezTo>
                  <a:cubicBezTo>
                    <a:pt x="135" y="57"/>
                    <a:pt x="140" y="62"/>
                    <a:pt x="141" y="62"/>
                  </a:cubicBezTo>
                  <a:cubicBezTo>
                    <a:pt x="144" y="65"/>
                    <a:pt x="143" y="67"/>
                    <a:pt x="145" y="71"/>
                  </a:cubicBezTo>
                  <a:cubicBezTo>
                    <a:pt x="146" y="72"/>
                    <a:pt x="150" y="74"/>
                    <a:pt x="152" y="74"/>
                  </a:cubicBezTo>
                  <a:cubicBezTo>
                    <a:pt x="152" y="74"/>
                    <a:pt x="153" y="76"/>
                    <a:pt x="154" y="77"/>
                  </a:cubicBezTo>
                  <a:cubicBezTo>
                    <a:pt x="154" y="78"/>
                    <a:pt x="156" y="77"/>
                    <a:pt x="157" y="77"/>
                  </a:cubicBezTo>
                  <a:cubicBezTo>
                    <a:pt x="159" y="78"/>
                    <a:pt x="160" y="80"/>
                    <a:pt x="160" y="81"/>
                  </a:cubicBezTo>
                  <a:cubicBezTo>
                    <a:pt x="161" y="82"/>
                    <a:pt x="165" y="82"/>
                    <a:pt x="166" y="82"/>
                  </a:cubicBezTo>
                  <a:cubicBezTo>
                    <a:pt x="164" y="83"/>
                    <a:pt x="162" y="85"/>
                    <a:pt x="162" y="87"/>
                  </a:cubicBezTo>
                  <a:cubicBezTo>
                    <a:pt x="162" y="87"/>
                    <a:pt x="161" y="87"/>
                    <a:pt x="160" y="87"/>
                  </a:cubicBezTo>
                  <a:cubicBezTo>
                    <a:pt x="160" y="87"/>
                    <a:pt x="156" y="84"/>
                    <a:pt x="155" y="83"/>
                  </a:cubicBezTo>
                  <a:cubicBezTo>
                    <a:pt x="148" y="83"/>
                    <a:pt x="148" y="83"/>
                    <a:pt x="148" y="83"/>
                  </a:cubicBezTo>
                  <a:cubicBezTo>
                    <a:pt x="143" y="82"/>
                    <a:pt x="137" y="79"/>
                    <a:pt x="137" y="76"/>
                  </a:cubicBezTo>
                  <a:cubicBezTo>
                    <a:pt x="137" y="75"/>
                    <a:pt x="134" y="74"/>
                    <a:pt x="134" y="74"/>
                  </a:cubicBezTo>
                  <a:cubicBezTo>
                    <a:pt x="128" y="68"/>
                    <a:pt x="123" y="60"/>
                    <a:pt x="113" y="60"/>
                  </a:cubicBezTo>
                  <a:cubicBezTo>
                    <a:pt x="106" y="60"/>
                    <a:pt x="107" y="65"/>
                    <a:pt x="103" y="67"/>
                  </a:cubicBezTo>
                  <a:cubicBezTo>
                    <a:pt x="104" y="71"/>
                    <a:pt x="101" y="72"/>
                    <a:pt x="101" y="74"/>
                  </a:cubicBezTo>
                  <a:cubicBezTo>
                    <a:pt x="95" y="74"/>
                    <a:pt x="94" y="74"/>
                    <a:pt x="90" y="74"/>
                  </a:cubicBezTo>
                  <a:cubicBezTo>
                    <a:pt x="83" y="74"/>
                    <a:pt x="81" y="65"/>
                    <a:pt x="74" y="65"/>
                  </a:cubicBezTo>
                  <a:cubicBezTo>
                    <a:pt x="72" y="65"/>
                    <a:pt x="69" y="65"/>
                    <a:pt x="69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1" y="67"/>
                    <a:pt x="59" y="67"/>
                    <a:pt x="59" y="64"/>
                  </a:cubicBezTo>
                  <a:cubicBezTo>
                    <a:pt x="59" y="61"/>
                    <a:pt x="64" y="60"/>
                    <a:pt x="66" y="59"/>
                  </a:cubicBezTo>
                  <a:cubicBezTo>
                    <a:pt x="62" y="55"/>
                    <a:pt x="63" y="51"/>
                    <a:pt x="62" y="46"/>
                  </a:cubicBezTo>
                  <a:cubicBezTo>
                    <a:pt x="61" y="43"/>
                    <a:pt x="53" y="40"/>
                    <a:pt x="50" y="38"/>
                  </a:cubicBezTo>
                  <a:cubicBezTo>
                    <a:pt x="47" y="37"/>
                    <a:pt x="39" y="35"/>
                    <a:pt x="34" y="35"/>
                  </a:cubicBezTo>
                  <a:cubicBezTo>
                    <a:pt x="30" y="35"/>
                    <a:pt x="28" y="28"/>
                    <a:pt x="24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9"/>
                    <a:pt x="22" y="32"/>
                    <a:pt x="20" y="32"/>
                  </a:cubicBezTo>
                  <a:cubicBezTo>
                    <a:pt x="19" y="32"/>
                    <a:pt x="17" y="32"/>
                    <a:pt x="17" y="31"/>
                  </a:cubicBezTo>
                  <a:cubicBezTo>
                    <a:pt x="15" y="28"/>
                    <a:pt x="17" y="27"/>
                    <a:pt x="15" y="25"/>
                  </a:cubicBezTo>
                  <a:cubicBezTo>
                    <a:pt x="14" y="23"/>
                    <a:pt x="11" y="24"/>
                    <a:pt x="10" y="21"/>
                  </a:cubicBezTo>
                  <a:cubicBezTo>
                    <a:pt x="14" y="19"/>
                    <a:pt x="23" y="20"/>
                    <a:pt x="25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7"/>
                    <a:pt x="18" y="18"/>
                    <a:pt x="14" y="18"/>
                  </a:cubicBezTo>
                  <a:cubicBezTo>
                    <a:pt x="13" y="18"/>
                    <a:pt x="12" y="17"/>
                    <a:pt x="10" y="17"/>
                  </a:cubicBezTo>
                  <a:cubicBezTo>
                    <a:pt x="10" y="17"/>
                    <a:pt x="9" y="15"/>
                    <a:pt x="9" y="14"/>
                  </a:cubicBezTo>
                  <a:cubicBezTo>
                    <a:pt x="7" y="10"/>
                    <a:pt x="0" y="12"/>
                    <a:pt x="0" y="8"/>
                  </a:cubicBezTo>
                  <a:cubicBezTo>
                    <a:pt x="0" y="6"/>
                    <a:pt x="2" y="5"/>
                    <a:pt x="4" y="5"/>
                  </a:cubicBezTo>
                  <a:cubicBezTo>
                    <a:pt x="7" y="5"/>
                    <a:pt x="9" y="0"/>
                    <a:pt x="14" y="0"/>
                  </a:cubicBezTo>
                  <a:cubicBezTo>
                    <a:pt x="19" y="0"/>
                    <a:pt x="23" y="5"/>
                    <a:pt x="28" y="6"/>
                  </a:cubicBezTo>
                  <a:cubicBezTo>
                    <a:pt x="28" y="10"/>
                    <a:pt x="28" y="14"/>
                    <a:pt x="28" y="17"/>
                  </a:cubicBezTo>
                  <a:cubicBezTo>
                    <a:pt x="28" y="18"/>
                    <a:pt x="30" y="19"/>
                    <a:pt x="32" y="19"/>
                  </a:cubicBezTo>
                  <a:cubicBezTo>
                    <a:pt x="32" y="20"/>
                    <a:pt x="36" y="25"/>
                    <a:pt x="38" y="25"/>
                  </a:cubicBezTo>
                  <a:cubicBezTo>
                    <a:pt x="40" y="25"/>
                    <a:pt x="43" y="21"/>
                    <a:pt x="43" y="20"/>
                  </a:cubicBezTo>
                  <a:cubicBezTo>
                    <a:pt x="46" y="18"/>
                    <a:pt x="46" y="17"/>
                    <a:pt x="50" y="16"/>
                  </a:cubicBezTo>
                  <a:cubicBezTo>
                    <a:pt x="53" y="15"/>
                    <a:pt x="56" y="10"/>
                    <a:pt x="60" y="10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7" y="12"/>
                    <a:pt x="69" y="16"/>
                    <a:pt x="71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0" y="18"/>
                    <a:pt x="83" y="19"/>
                    <a:pt x="84" y="19"/>
                  </a:cubicBezTo>
                  <a:cubicBezTo>
                    <a:pt x="84" y="20"/>
                    <a:pt x="84" y="20"/>
                    <a:pt x="84" y="20"/>
                  </a:cubicBezTo>
                  <a:lnTo>
                    <a:pt x="83" y="1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912AFAB7-B4BA-4D85-9021-9E0F5B106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100" y="3148855"/>
              <a:ext cx="39654" cy="42133"/>
            </a:xfrm>
            <a:custGeom>
              <a:avLst/>
              <a:gdLst>
                <a:gd name="T0" fmla="*/ 14 w 16"/>
                <a:gd name="T1" fmla="*/ 16 h 17"/>
                <a:gd name="T2" fmla="*/ 12 w 16"/>
                <a:gd name="T3" fmla="*/ 11 h 17"/>
                <a:gd name="T4" fmla="*/ 5 w 16"/>
                <a:gd name="T5" fmla="*/ 4 h 17"/>
                <a:gd name="T6" fmla="*/ 0 w 16"/>
                <a:gd name="T7" fmla="*/ 0 h 17"/>
                <a:gd name="T8" fmla="*/ 11 w 16"/>
                <a:gd name="T9" fmla="*/ 9 h 17"/>
                <a:gd name="T10" fmla="*/ 16 w 16"/>
                <a:gd name="T11" fmla="*/ 14 h 17"/>
                <a:gd name="T12" fmla="*/ 16 w 16"/>
                <a:gd name="T13" fmla="*/ 16 h 17"/>
                <a:gd name="T14" fmla="*/ 14 w 1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16"/>
                  </a:moveTo>
                  <a:cubicBezTo>
                    <a:pt x="11" y="16"/>
                    <a:pt x="11" y="14"/>
                    <a:pt x="12" y="11"/>
                  </a:cubicBezTo>
                  <a:cubicBezTo>
                    <a:pt x="8" y="9"/>
                    <a:pt x="8" y="6"/>
                    <a:pt x="5" y="4"/>
                  </a:cubicBezTo>
                  <a:cubicBezTo>
                    <a:pt x="2" y="2"/>
                    <a:pt x="0" y="3"/>
                    <a:pt x="0" y="0"/>
                  </a:cubicBezTo>
                  <a:cubicBezTo>
                    <a:pt x="5" y="2"/>
                    <a:pt x="8" y="6"/>
                    <a:pt x="11" y="9"/>
                  </a:cubicBezTo>
                  <a:cubicBezTo>
                    <a:pt x="13" y="11"/>
                    <a:pt x="16" y="10"/>
                    <a:pt x="16" y="14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56F3F7DF-650E-4986-A80F-3D1F9FF9D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3" y="3208336"/>
              <a:ext cx="18588" cy="26024"/>
            </a:xfrm>
            <a:custGeom>
              <a:avLst/>
              <a:gdLst>
                <a:gd name="T0" fmla="*/ 4 w 8"/>
                <a:gd name="T1" fmla="*/ 6 h 11"/>
                <a:gd name="T2" fmla="*/ 0 w 8"/>
                <a:gd name="T3" fmla="*/ 0 h 11"/>
                <a:gd name="T4" fmla="*/ 8 w 8"/>
                <a:gd name="T5" fmla="*/ 8 h 11"/>
                <a:gd name="T6" fmla="*/ 6 w 8"/>
                <a:gd name="T7" fmla="*/ 11 h 11"/>
                <a:gd name="T8" fmla="*/ 4 w 8"/>
                <a:gd name="T9" fmla="*/ 9 h 11"/>
                <a:gd name="T10" fmla="*/ 4 w 8"/>
                <a:gd name="T11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4" y="6"/>
                  </a:moveTo>
                  <a:cubicBezTo>
                    <a:pt x="1" y="6"/>
                    <a:pt x="0" y="3"/>
                    <a:pt x="0" y="0"/>
                  </a:cubicBezTo>
                  <a:cubicBezTo>
                    <a:pt x="2" y="1"/>
                    <a:pt x="8" y="7"/>
                    <a:pt x="8" y="8"/>
                  </a:cubicBezTo>
                  <a:cubicBezTo>
                    <a:pt x="8" y="9"/>
                    <a:pt x="7" y="11"/>
                    <a:pt x="6" y="11"/>
                  </a:cubicBezTo>
                  <a:cubicBezTo>
                    <a:pt x="5" y="11"/>
                    <a:pt x="4" y="9"/>
                    <a:pt x="4" y="9"/>
                  </a:cubicBezTo>
                  <a:cubicBezTo>
                    <a:pt x="4" y="8"/>
                    <a:pt x="4" y="7"/>
                    <a:pt x="4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53C0ABC2-1746-4019-868F-902373FA3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651" y="3246752"/>
              <a:ext cx="27262" cy="14870"/>
            </a:xfrm>
            <a:custGeom>
              <a:avLst/>
              <a:gdLst>
                <a:gd name="T0" fmla="*/ 1 w 11"/>
                <a:gd name="T1" fmla="*/ 0 h 6"/>
                <a:gd name="T2" fmla="*/ 11 w 11"/>
                <a:gd name="T3" fmla="*/ 5 h 6"/>
                <a:gd name="T4" fmla="*/ 9 w 11"/>
                <a:gd name="T5" fmla="*/ 6 h 6"/>
                <a:gd name="T6" fmla="*/ 0 w 11"/>
                <a:gd name="T7" fmla="*/ 1 h 6"/>
                <a:gd name="T8" fmla="*/ 1 w 11"/>
                <a:gd name="T9" fmla="*/ 1 h 6"/>
                <a:gd name="T10" fmla="*/ 1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1" y="0"/>
                  </a:moveTo>
                  <a:cubicBezTo>
                    <a:pt x="4" y="1"/>
                    <a:pt x="10" y="3"/>
                    <a:pt x="11" y="5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7" y="6"/>
                    <a:pt x="0" y="4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E66F8547-E19A-4E87-9121-2124BB14B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32" y="3229403"/>
              <a:ext cx="17349" cy="9914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4 h 4"/>
                <a:gd name="T4" fmla="*/ 4 w 7"/>
                <a:gd name="T5" fmla="*/ 4 h 4"/>
                <a:gd name="T6" fmla="*/ 0 w 7"/>
                <a:gd name="T7" fmla="*/ 1 h 4"/>
                <a:gd name="T8" fmla="*/ 2 w 7"/>
                <a:gd name="T9" fmla="*/ 0 h 4"/>
                <a:gd name="T10" fmla="*/ 0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3" y="2"/>
                    <a:pt x="5" y="1"/>
                    <a:pt x="7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1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E64587FB-7513-47D2-8129-5BF4C5BD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8787" y="3959292"/>
              <a:ext cx="78070" cy="78070"/>
            </a:xfrm>
            <a:custGeom>
              <a:avLst/>
              <a:gdLst>
                <a:gd name="T0" fmla="*/ 16 w 32"/>
                <a:gd name="T1" fmla="*/ 4 h 32"/>
                <a:gd name="T2" fmla="*/ 29 w 32"/>
                <a:gd name="T3" fmla="*/ 1 h 32"/>
                <a:gd name="T4" fmla="*/ 32 w 32"/>
                <a:gd name="T5" fmla="*/ 10 h 32"/>
                <a:gd name="T6" fmla="*/ 18 w 32"/>
                <a:gd name="T7" fmla="*/ 32 h 32"/>
                <a:gd name="T8" fmla="*/ 0 w 32"/>
                <a:gd name="T9" fmla="*/ 4 h 32"/>
                <a:gd name="T10" fmla="*/ 16 w 32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6" y="4"/>
                  </a:moveTo>
                  <a:cubicBezTo>
                    <a:pt x="20" y="4"/>
                    <a:pt x="25" y="3"/>
                    <a:pt x="29" y="1"/>
                  </a:cubicBezTo>
                  <a:cubicBezTo>
                    <a:pt x="30" y="5"/>
                    <a:pt x="32" y="7"/>
                    <a:pt x="32" y="10"/>
                  </a:cubicBezTo>
                  <a:cubicBezTo>
                    <a:pt x="32" y="16"/>
                    <a:pt x="24" y="32"/>
                    <a:pt x="18" y="32"/>
                  </a:cubicBezTo>
                  <a:cubicBezTo>
                    <a:pt x="10" y="32"/>
                    <a:pt x="0" y="10"/>
                    <a:pt x="0" y="4"/>
                  </a:cubicBezTo>
                  <a:cubicBezTo>
                    <a:pt x="0" y="0"/>
                    <a:pt x="16" y="4"/>
                    <a:pt x="16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19696858-67FC-49F4-9A49-8EB7BCBCA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944" y="3944422"/>
              <a:ext cx="7435" cy="12392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5 h 5"/>
                <a:gd name="T4" fmla="*/ 0 w 3"/>
                <a:gd name="T5" fmla="*/ 0 h 5"/>
                <a:gd name="T6" fmla="*/ 3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3"/>
                    <a:pt x="3" y="3"/>
                    <a:pt x="3" y="5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72241377-D7B9-4810-B572-A1C417FBA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691" y="3846525"/>
              <a:ext cx="23545" cy="12392"/>
            </a:xfrm>
            <a:custGeom>
              <a:avLst/>
              <a:gdLst>
                <a:gd name="T0" fmla="*/ 10 w 10"/>
                <a:gd name="T1" fmla="*/ 2 h 5"/>
                <a:gd name="T2" fmla="*/ 0 w 10"/>
                <a:gd name="T3" fmla="*/ 2 h 5"/>
                <a:gd name="T4" fmla="*/ 1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7" y="4"/>
                    <a:pt x="3" y="5"/>
                    <a:pt x="0" y="2"/>
                  </a:cubicBezTo>
                  <a:cubicBezTo>
                    <a:pt x="6" y="0"/>
                    <a:pt x="6" y="0"/>
                    <a:pt x="10" y="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B240F2CE-EB70-4998-820D-CAB990D6F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75" y="3324821"/>
              <a:ext cx="27262" cy="12392"/>
            </a:xfrm>
            <a:custGeom>
              <a:avLst/>
              <a:gdLst>
                <a:gd name="T0" fmla="*/ 11 w 11"/>
                <a:gd name="T1" fmla="*/ 1 h 5"/>
                <a:gd name="T2" fmla="*/ 11 w 11"/>
                <a:gd name="T3" fmla="*/ 5 h 5"/>
                <a:gd name="T4" fmla="*/ 8 w 11"/>
                <a:gd name="T5" fmla="*/ 5 h 5"/>
                <a:gd name="T6" fmla="*/ 0 w 11"/>
                <a:gd name="T7" fmla="*/ 2 h 5"/>
                <a:gd name="T8" fmla="*/ 11 w 11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1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5" y="5"/>
                    <a:pt x="1" y="3"/>
                    <a:pt x="0" y="2"/>
                  </a:cubicBezTo>
                  <a:cubicBezTo>
                    <a:pt x="5" y="1"/>
                    <a:pt x="7" y="0"/>
                    <a:pt x="11" y="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D2E5CFD7-430F-467E-A5FF-EAB79060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991" y="3314908"/>
              <a:ext cx="806720" cy="612166"/>
            </a:xfrm>
            <a:custGeom>
              <a:avLst/>
              <a:gdLst>
                <a:gd name="T0" fmla="*/ 330 w 330"/>
                <a:gd name="T1" fmla="*/ 152 h 250"/>
                <a:gd name="T2" fmla="*/ 326 w 330"/>
                <a:gd name="T3" fmla="*/ 177 h 250"/>
                <a:gd name="T4" fmla="*/ 310 w 330"/>
                <a:gd name="T5" fmla="*/ 203 h 250"/>
                <a:gd name="T6" fmla="*/ 302 w 330"/>
                <a:gd name="T7" fmla="*/ 229 h 250"/>
                <a:gd name="T8" fmla="*/ 259 w 330"/>
                <a:gd name="T9" fmla="*/ 241 h 250"/>
                <a:gd name="T10" fmla="*/ 218 w 330"/>
                <a:gd name="T11" fmla="*/ 228 h 250"/>
                <a:gd name="T12" fmla="*/ 213 w 330"/>
                <a:gd name="T13" fmla="*/ 215 h 250"/>
                <a:gd name="T14" fmla="*/ 204 w 330"/>
                <a:gd name="T15" fmla="*/ 217 h 250"/>
                <a:gd name="T16" fmla="*/ 203 w 330"/>
                <a:gd name="T17" fmla="*/ 205 h 250"/>
                <a:gd name="T18" fmla="*/ 196 w 330"/>
                <a:gd name="T19" fmla="*/ 214 h 250"/>
                <a:gd name="T20" fmla="*/ 201 w 330"/>
                <a:gd name="T21" fmla="*/ 191 h 250"/>
                <a:gd name="T22" fmla="*/ 180 w 330"/>
                <a:gd name="T23" fmla="*/ 206 h 250"/>
                <a:gd name="T24" fmla="*/ 139 w 330"/>
                <a:gd name="T25" fmla="*/ 180 h 250"/>
                <a:gd name="T26" fmla="*/ 85 w 330"/>
                <a:gd name="T27" fmla="*/ 201 h 250"/>
                <a:gd name="T28" fmla="*/ 60 w 330"/>
                <a:gd name="T29" fmla="*/ 203 h 250"/>
                <a:gd name="T30" fmla="*/ 14 w 330"/>
                <a:gd name="T31" fmla="*/ 202 h 250"/>
                <a:gd name="T32" fmla="*/ 15 w 330"/>
                <a:gd name="T33" fmla="*/ 171 h 250"/>
                <a:gd name="T34" fmla="*/ 1 w 330"/>
                <a:gd name="T35" fmla="*/ 133 h 250"/>
                <a:gd name="T36" fmla="*/ 5 w 330"/>
                <a:gd name="T37" fmla="*/ 133 h 250"/>
                <a:gd name="T38" fmla="*/ 2 w 330"/>
                <a:gd name="T39" fmla="*/ 115 h 250"/>
                <a:gd name="T40" fmla="*/ 5 w 330"/>
                <a:gd name="T41" fmla="*/ 95 h 250"/>
                <a:gd name="T42" fmla="*/ 21 w 330"/>
                <a:gd name="T43" fmla="*/ 87 h 250"/>
                <a:gd name="T44" fmla="*/ 74 w 330"/>
                <a:gd name="T45" fmla="*/ 62 h 250"/>
                <a:gd name="T46" fmla="*/ 77 w 330"/>
                <a:gd name="T47" fmla="*/ 50 h 250"/>
                <a:gd name="T48" fmla="*/ 85 w 330"/>
                <a:gd name="T49" fmla="*/ 46 h 250"/>
                <a:gd name="T50" fmla="*/ 97 w 330"/>
                <a:gd name="T51" fmla="*/ 33 h 250"/>
                <a:gd name="T52" fmla="*/ 121 w 330"/>
                <a:gd name="T53" fmla="*/ 38 h 250"/>
                <a:gd name="T54" fmla="*/ 132 w 330"/>
                <a:gd name="T55" fmla="*/ 37 h 250"/>
                <a:gd name="T56" fmla="*/ 137 w 330"/>
                <a:gd name="T57" fmla="*/ 20 h 250"/>
                <a:gd name="T58" fmla="*/ 158 w 330"/>
                <a:gd name="T59" fmla="*/ 11 h 250"/>
                <a:gd name="T60" fmla="*/ 179 w 330"/>
                <a:gd name="T61" fmla="*/ 13 h 250"/>
                <a:gd name="T62" fmla="*/ 193 w 330"/>
                <a:gd name="T63" fmla="*/ 16 h 250"/>
                <a:gd name="T64" fmla="*/ 183 w 330"/>
                <a:gd name="T65" fmla="*/ 36 h 250"/>
                <a:gd name="T66" fmla="*/ 191 w 330"/>
                <a:gd name="T67" fmla="*/ 44 h 250"/>
                <a:gd name="T68" fmla="*/ 221 w 330"/>
                <a:gd name="T69" fmla="*/ 59 h 250"/>
                <a:gd name="T70" fmla="*/ 233 w 330"/>
                <a:gd name="T71" fmla="*/ 10 h 250"/>
                <a:gd name="T72" fmla="*/ 248 w 330"/>
                <a:gd name="T73" fmla="*/ 18 h 250"/>
                <a:gd name="T74" fmla="*/ 260 w 330"/>
                <a:gd name="T75" fmla="*/ 33 h 250"/>
                <a:gd name="T76" fmla="*/ 272 w 330"/>
                <a:gd name="T77" fmla="*/ 68 h 250"/>
                <a:gd name="T78" fmla="*/ 297 w 330"/>
                <a:gd name="T79" fmla="*/ 95 h 250"/>
                <a:gd name="T80" fmla="*/ 323 w 330"/>
                <a:gd name="T81" fmla="*/ 12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0" h="250">
                  <a:moveTo>
                    <a:pt x="322" y="122"/>
                  </a:moveTo>
                  <a:cubicBezTo>
                    <a:pt x="327" y="128"/>
                    <a:pt x="330" y="143"/>
                    <a:pt x="330" y="152"/>
                  </a:cubicBezTo>
                  <a:cubicBezTo>
                    <a:pt x="330" y="158"/>
                    <a:pt x="328" y="167"/>
                    <a:pt x="326" y="169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4" y="180"/>
                    <a:pt x="325" y="181"/>
                    <a:pt x="324" y="183"/>
                  </a:cubicBezTo>
                  <a:cubicBezTo>
                    <a:pt x="318" y="191"/>
                    <a:pt x="313" y="194"/>
                    <a:pt x="310" y="203"/>
                  </a:cubicBezTo>
                  <a:cubicBezTo>
                    <a:pt x="308" y="210"/>
                    <a:pt x="302" y="219"/>
                    <a:pt x="302" y="229"/>
                  </a:cubicBezTo>
                  <a:cubicBezTo>
                    <a:pt x="302" y="229"/>
                    <a:pt x="302" y="229"/>
                    <a:pt x="302" y="229"/>
                  </a:cubicBezTo>
                  <a:cubicBezTo>
                    <a:pt x="299" y="242"/>
                    <a:pt x="275" y="236"/>
                    <a:pt x="273" y="250"/>
                  </a:cubicBezTo>
                  <a:cubicBezTo>
                    <a:pt x="271" y="249"/>
                    <a:pt x="259" y="243"/>
                    <a:pt x="259" y="241"/>
                  </a:cubicBezTo>
                  <a:cubicBezTo>
                    <a:pt x="252" y="241"/>
                    <a:pt x="254" y="247"/>
                    <a:pt x="247" y="247"/>
                  </a:cubicBezTo>
                  <a:cubicBezTo>
                    <a:pt x="236" y="247"/>
                    <a:pt x="218" y="240"/>
                    <a:pt x="218" y="228"/>
                  </a:cubicBezTo>
                  <a:cubicBezTo>
                    <a:pt x="218" y="224"/>
                    <a:pt x="214" y="220"/>
                    <a:pt x="214" y="217"/>
                  </a:cubicBezTo>
                  <a:cubicBezTo>
                    <a:pt x="214" y="217"/>
                    <a:pt x="213" y="215"/>
                    <a:pt x="213" y="215"/>
                  </a:cubicBezTo>
                  <a:cubicBezTo>
                    <a:pt x="211" y="216"/>
                    <a:pt x="210" y="217"/>
                    <a:pt x="208" y="217"/>
                  </a:cubicBezTo>
                  <a:cubicBezTo>
                    <a:pt x="204" y="217"/>
                    <a:pt x="204" y="217"/>
                    <a:pt x="204" y="217"/>
                  </a:cubicBezTo>
                  <a:cubicBezTo>
                    <a:pt x="205" y="215"/>
                    <a:pt x="206" y="214"/>
                    <a:pt x="206" y="211"/>
                  </a:cubicBezTo>
                  <a:cubicBezTo>
                    <a:pt x="206" y="207"/>
                    <a:pt x="204" y="206"/>
                    <a:pt x="203" y="205"/>
                  </a:cubicBezTo>
                  <a:cubicBezTo>
                    <a:pt x="203" y="206"/>
                    <a:pt x="203" y="207"/>
                    <a:pt x="203" y="208"/>
                  </a:cubicBezTo>
                  <a:cubicBezTo>
                    <a:pt x="200" y="209"/>
                    <a:pt x="200" y="214"/>
                    <a:pt x="196" y="214"/>
                  </a:cubicBezTo>
                  <a:cubicBezTo>
                    <a:pt x="194" y="214"/>
                    <a:pt x="193" y="213"/>
                    <a:pt x="193" y="211"/>
                  </a:cubicBezTo>
                  <a:cubicBezTo>
                    <a:pt x="200" y="210"/>
                    <a:pt x="201" y="195"/>
                    <a:pt x="201" y="191"/>
                  </a:cubicBezTo>
                  <a:cubicBezTo>
                    <a:pt x="196" y="196"/>
                    <a:pt x="189" y="211"/>
                    <a:pt x="183" y="211"/>
                  </a:cubicBezTo>
                  <a:cubicBezTo>
                    <a:pt x="179" y="211"/>
                    <a:pt x="180" y="206"/>
                    <a:pt x="180" y="206"/>
                  </a:cubicBezTo>
                  <a:cubicBezTo>
                    <a:pt x="178" y="206"/>
                    <a:pt x="172" y="192"/>
                    <a:pt x="170" y="188"/>
                  </a:cubicBezTo>
                  <a:cubicBezTo>
                    <a:pt x="165" y="183"/>
                    <a:pt x="148" y="180"/>
                    <a:pt x="139" y="180"/>
                  </a:cubicBezTo>
                  <a:cubicBezTo>
                    <a:pt x="128" y="180"/>
                    <a:pt x="126" y="184"/>
                    <a:pt x="120" y="186"/>
                  </a:cubicBezTo>
                  <a:cubicBezTo>
                    <a:pt x="105" y="191"/>
                    <a:pt x="87" y="186"/>
                    <a:pt x="85" y="201"/>
                  </a:cubicBezTo>
                  <a:cubicBezTo>
                    <a:pt x="79" y="201"/>
                    <a:pt x="74" y="203"/>
                    <a:pt x="68" y="203"/>
                  </a:cubicBezTo>
                  <a:cubicBezTo>
                    <a:pt x="63" y="200"/>
                    <a:pt x="63" y="203"/>
                    <a:pt x="60" y="203"/>
                  </a:cubicBezTo>
                  <a:cubicBezTo>
                    <a:pt x="50" y="203"/>
                    <a:pt x="45" y="212"/>
                    <a:pt x="33" y="212"/>
                  </a:cubicBezTo>
                  <a:cubicBezTo>
                    <a:pt x="28" y="212"/>
                    <a:pt x="14" y="206"/>
                    <a:pt x="14" y="202"/>
                  </a:cubicBezTo>
                  <a:cubicBezTo>
                    <a:pt x="14" y="198"/>
                    <a:pt x="21" y="196"/>
                    <a:pt x="21" y="189"/>
                  </a:cubicBezTo>
                  <a:cubicBezTo>
                    <a:pt x="21" y="181"/>
                    <a:pt x="16" y="176"/>
                    <a:pt x="15" y="171"/>
                  </a:cubicBezTo>
                  <a:cubicBezTo>
                    <a:pt x="11" y="159"/>
                    <a:pt x="10" y="155"/>
                    <a:pt x="7" y="143"/>
                  </a:cubicBezTo>
                  <a:cubicBezTo>
                    <a:pt x="5" y="139"/>
                    <a:pt x="0" y="138"/>
                    <a:pt x="1" y="133"/>
                  </a:cubicBezTo>
                  <a:cubicBezTo>
                    <a:pt x="2" y="132"/>
                    <a:pt x="2" y="131"/>
                    <a:pt x="3" y="130"/>
                  </a:cubicBezTo>
                  <a:cubicBezTo>
                    <a:pt x="3" y="131"/>
                    <a:pt x="4" y="132"/>
                    <a:pt x="5" y="133"/>
                  </a:cubicBezTo>
                  <a:cubicBezTo>
                    <a:pt x="6" y="132"/>
                    <a:pt x="5" y="131"/>
                    <a:pt x="5" y="130"/>
                  </a:cubicBezTo>
                  <a:cubicBezTo>
                    <a:pt x="5" y="125"/>
                    <a:pt x="2" y="122"/>
                    <a:pt x="2" y="115"/>
                  </a:cubicBezTo>
                  <a:cubicBezTo>
                    <a:pt x="2" y="106"/>
                    <a:pt x="2" y="105"/>
                    <a:pt x="2" y="98"/>
                  </a:cubicBezTo>
                  <a:cubicBezTo>
                    <a:pt x="2" y="96"/>
                    <a:pt x="4" y="95"/>
                    <a:pt x="5" y="95"/>
                  </a:cubicBezTo>
                  <a:cubicBezTo>
                    <a:pt x="5" y="95"/>
                    <a:pt x="5" y="97"/>
                    <a:pt x="5" y="97"/>
                  </a:cubicBezTo>
                  <a:cubicBezTo>
                    <a:pt x="11" y="97"/>
                    <a:pt x="17" y="90"/>
                    <a:pt x="21" y="87"/>
                  </a:cubicBezTo>
                  <a:cubicBezTo>
                    <a:pt x="24" y="83"/>
                    <a:pt x="34" y="82"/>
                    <a:pt x="40" y="82"/>
                  </a:cubicBezTo>
                  <a:cubicBezTo>
                    <a:pt x="50" y="80"/>
                    <a:pt x="74" y="72"/>
                    <a:pt x="74" y="62"/>
                  </a:cubicBezTo>
                  <a:cubicBezTo>
                    <a:pt x="74" y="60"/>
                    <a:pt x="74" y="59"/>
                    <a:pt x="74" y="57"/>
                  </a:cubicBezTo>
                  <a:cubicBezTo>
                    <a:pt x="74" y="54"/>
                    <a:pt x="74" y="51"/>
                    <a:pt x="77" y="50"/>
                  </a:cubicBezTo>
                  <a:cubicBezTo>
                    <a:pt x="79" y="53"/>
                    <a:pt x="80" y="54"/>
                    <a:pt x="82" y="56"/>
                  </a:cubicBezTo>
                  <a:cubicBezTo>
                    <a:pt x="85" y="54"/>
                    <a:pt x="83" y="49"/>
                    <a:pt x="85" y="46"/>
                  </a:cubicBezTo>
                  <a:cubicBezTo>
                    <a:pt x="87" y="47"/>
                    <a:pt x="89" y="49"/>
                    <a:pt x="91" y="49"/>
                  </a:cubicBezTo>
                  <a:cubicBezTo>
                    <a:pt x="91" y="41"/>
                    <a:pt x="97" y="39"/>
                    <a:pt x="97" y="33"/>
                  </a:cubicBezTo>
                  <a:cubicBezTo>
                    <a:pt x="105" y="33"/>
                    <a:pt x="106" y="27"/>
                    <a:pt x="112" y="27"/>
                  </a:cubicBezTo>
                  <a:cubicBezTo>
                    <a:pt x="118" y="27"/>
                    <a:pt x="120" y="33"/>
                    <a:pt x="121" y="38"/>
                  </a:cubicBezTo>
                  <a:cubicBezTo>
                    <a:pt x="122" y="36"/>
                    <a:pt x="125" y="35"/>
                    <a:pt x="127" y="35"/>
                  </a:cubicBezTo>
                  <a:cubicBezTo>
                    <a:pt x="129" y="35"/>
                    <a:pt x="131" y="37"/>
                    <a:pt x="132" y="37"/>
                  </a:cubicBezTo>
                  <a:cubicBezTo>
                    <a:pt x="133" y="35"/>
                    <a:pt x="132" y="33"/>
                    <a:pt x="132" y="30"/>
                  </a:cubicBezTo>
                  <a:cubicBezTo>
                    <a:pt x="132" y="26"/>
                    <a:pt x="137" y="24"/>
                    <a:pt x="137" y="20"/>
                  </a:cubicBezTo>
                  <a:cubicBezTo>
                    <a:pt x="137" y="16"/>
                    <a:pt x="148" y="13"/>
                    <a:pt x="153" y="13"/>
                  </a:cubicBezTo>
                  <a:cubicBezTo>
                    <a:pt x="155" y="13"/>
                    <a:pt x="157" y="12"/>
                    <a:pt x="158" y="11"/>
                  </a:cubicBezTo>
                  <a:cubicBezTo>
                    <a:pt x="157" y="9"/>
                    <a:pt x="154" y="8"/>
                    <a:pt x="153" y="5"/>
                  </a:cubicBezTo>
                  <a:cubicBezTo>
                    <a:pt x="163" y="9"/>
                    <a:pt x="169" y="13"/>
                    <a:pt x="179" y="13"/>
                  </a:cubicBezTo>
                  <a:cubicBezTo>
                    <a:pt x="183" y="13"/>
                    <a:pt x="184" y="10"/>
                    <a:pt x="187" y="10"/>
                  </a:cubicBezTo>
                  <a:cubicBezTo>
                    <a:pt x="189" y="10"/>
                    <a:pt x="193" y="13"/>
                    <a:pt x="193" y="16"/>
                  </a:cubicBezTo>
                  <a:cubicBezTo>
                    <a:pt x="193" y="19"/>
                    <a:pt x="188" y="20"/>
                    <a:pt x="186" y="21"/>
                  </a:cubicBezTo>
                  <a:cubicBezTo>
                    <a:pt x="183" y="36"/>
                    <a:pt x="183" y="36"/>
                    <a:pt x="183" y="36"/>
                  </a:cubicBezTo>
                  <a:cubicBezTo>
                    <a:pt x="183" y="38"/>
                    <a:pt x="187" y="37"/>
                    <a:pt x="188" y="39"/>
                  </a:cubicBezTo>
                  <a:cubicBezTo>
                    <a:pt x="190" y="40"/>
                    <a:pt x="190" y="44"/>
                    <a:pt x="191" y="44"/>
                  </a:cubicBezTo>
                  <a:cubicBezTo>
                    <a:pt x="199" y="47"/>
                    <a:pt x="203" y="49"/>
                    <a:pt x="210" y="51"/>
                  </a:cubicBezTo>
                  <a:cubicBezTo>
                    <a:pt x="215" y="53"/>
                    <a:pt x="216" y="59"/>
                    <a:pt x="221" y="59"/>
                  </a:cubicBezTo>
                  <a:cubicBezTo>
                    <a:pt x="230" y="59"/>
                    <a:pt x="232" y="42"/>
                    <a:pt x="233" y="36"/>
                  </a:cubicBezTo>
                  <a:cubicBezTo>
                    <a:pt x="233" y="10"/>
                    <a:pt x="233" y="10"/>
                    <a:pt x="233" y="10"/>
                  </a:cubicBezTo>
                  <a:cubicBezTo>
                    <a:pt x="238" y="6"/>
                    <a:pt x="237" y="3"/>
                    <a:pt x="241" y="0"/>
                  </a:cubicBezTo>
                  <a:cubicBezTo>
                    <a:pt x="242" y="8"/>
                    <a:pt x="246" y="13"/>
                    <a:pt x="248" y="18"/>
                  </a:cubicBezTo>
                  <a:cubicBezTo>
                    <a:pt x="249" y="22"/>
                    <a:pt x="248" y="28"/>
                    <a:pt x="251" y="30"/>
                  </a:cubicBezTo>
                  <a:cubicBezTo>
                    <a:pt x="254" y="31"/>
                    <a:pt x="259" y="33"/>
                    <a:pt x="260" y="33"/>
                  </a:cubicBezTo>
                  <a:cubicBezTo>
                    <a:pt x="264" y="35"/>
                    <a:pt x="264" y="45"/>
                    <a:pt x="265" y="49"/>
                  </a:cubicBezTo>
                  <a:cubicBezTo>
                    <a:pt x="268" y="57"/>
                    <a:pt x="270" y="61"/>
                    <a:pt x="272" y="68"/>
                  </a:cubicBezTo>
                  <a:cubicBezTo>
                    <a:pt x="274" y="75"/>
                    <a:pt x="287" y="77"/>
                    <a:pt x="292" y="82"/>
                  </a:cubicBezTo>
                  <a:cubicBezTo>
                    <a:pt x="295" y="86"/>
                    <a:pt x="296" y="91"/>
                    <a:pt x="297" y="95"/>
                  </a:cubicBezTo>
                  <a:cubicBezTo>
                    <a:pt x="298" y="99"/>
                    <a:pt x="303" y="99"/>
                    <a:pt x="306" y="99"/>
                  </a:cubicBezTo>
                  <a:cubicBezTo>
                    <a:pt x="306" y="110"/>
                    <a:pt x="317" y="115"/>
                    <a:pt x="323" y="121"/>
                  </a:cubicBezTo>
                  <a:lnTo>
                    <a:pt x="322" y="12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385F8EB6-EFB8-42E5-8572-825AB622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895" y="3126549"/>
              <a:ext cx="33459" cy="32219"/>
            </a:xfrm>
            <a:custGeom>
              <a:avLst/>
              <a:gdLst>
                <a:gd name="T0" fmla="*/ 8 w 14"/>
                <a:gd name="T1" fmla="*/ 11 h 13"/>
                <a:gd name="T2" fmla="*/ 6 w 14"/>
                <a:gd name="T3" fmla="*/ 7 h 13"/>
                <a:gd name="T4" fmla="*/ 0 w 14"/>
                <a:gd name="T5" fmla="*/ 4 h 13"/>
                <a:gd name="T6" fmla="*/ 6 w 14"/>
                <a:gd name="T7" fmla="*/ 0 h 13"/>
                <a:gd name="T8" fmla="*/ 14 w 14"/>
                <a:gd name="T9" fmla="*/ 10 h 13"/>
                <a:gd name="T10" fmla="*/ 14 w 14"/>
                <a:gd name="T11" fmla="*/ 13 h 13"/>
                <a:gd name="T12" fmla="*/ 12 w 14"/>
                <a:gd name="T13" fmla="*/ 13 h 13"/>
                <a:gd name="T14" fmla="*/ 8 w 14"/>
                <a:gd name="T1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8" y="11"/>
                  </a:moveTo>
                  <a:cubicBezTo>
                    <a:pt x="8" y="11"/>
                    <a:pt x="6" y="8"/>
                    <a:pt x="6" y="7"/>
                  </a:cubicBezTo>
                  <a:cubicBezTo>
                    <a:pt x="5" y="5"/>
                    <a:pt x="0" y="6"/>
                    <a:pt x="0" y="4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8" y="4"/>
                    <a:pt x="10" y="10"/>
                    <a:pt x="14" y="10"/>
                  </a:cubicBezTo>
                  <a:cubicBezTo>
                    <a:pt x="14" y="11"/>
                    <a:pt x="14" y="12"/>
                    <a:pt x="14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0" y="13"/>
                    <a:pt x="9" y="11"/>
                    <a:pt x="8" y="1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DAC04018-96F3-4637-ABB2-A889189C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702" y="3148855"/>
              <a:ext cx="14870" cy="12392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0 h 5"/>
                <a:gd name="T4" fmla="*/ 6 w 6"/>
                <a:gd name="T5" fmla="*/ 2 h 5"/>
                <a:gd name="T6" fmla="*/ 2 w 6"/>
                <a:gd name="T7" fmla="*/ 5 h 5"/>
                <a:gd name="T8" fmla="*/ 0 w 6"/>
                <a:gd name="T9" fmla="*/ 2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5" y="4"/>
                    <a:pt x="4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3" name="Freeform 50">
              <a:extLst>
                <a:ext uri="{FF2B5EF4-FFF2-40B4-BE49-F238E27FC236}">
                  <a16:creationId xmlns:a16="http://schemas.microsoft.com/office/drawing/2014/main" id="{C5A1B045-A517-4C3A-A35D-FC49AF396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257" y="3119114"/>
              <a:ext cx="14870" cy="19827"/>
            </a:xfrm>
            <a:custGeom>
              <a:avLst/>
              <a:gdLst>
                <a:gd name="T0" fmla="*/ 1 w 6"/>
                <a:gd name="T1" fmla="*/ 0 h 8"/>
                <a:gd name="T2" fmla="*/ 5 w 6"/>
                <a:gd name="T3" fmla="*/ 8 h 8"/>
                <a:gd name="T4" fmla="*/ 0 w 6"/>
                <a:gd name="T5" fmla="*/ 1 h 8"/>
                <a:gd name="T6" fmla="*/ 0 w 6"/>
                <a:gd name="T7" fmla="*/ 0 h 8"/>
                <a:gd name="T8" fmla="*/ 2 w 6"/>
                <a:gd name="T9" fmla="*/ 0 h 8"/>
                <a:gd name="T10" fmla="*/ 2 w 6"/>
                <a:gd name="T11" fmla="*/ 1 h 8"/>
                <a:gd name="T12" fmla="*/ 1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4" y="3"/>
                    <a:pt x="6" y="4"/>
                    <a:pt x="5" y="8"/>
                  </a:cubicBezTo>
                  <a:cubicBezTo>
                    <a:pt x="4" y="8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4" name="Freeform 51">
              <a:extLst>
                <a:ext uri="{FF2B5EF4-FFF2-40B4-BE49-F238E27FC236}">
                  <a16:creationId xmlns:a16="http://schemas.microsoft.com/office/drawing/2014/main" id="{2F97F21F-49A6-462E-B1B6-13C554010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473" y="3075742"/>
              <a:ext cx="19827" cy="17349"/>
            </a:xfrm>
            <a:custGeom>
              <a:avLst/>
              <a:gdLst>
                <a:gd name="T0" fmla="*/ 1 w 8"/>
                <a:gd name="T1" fmla="*/ 0 h 7"/>
                <a:gd name="T2" fmla="*/ 5 w 8"/>
                <a:gd name="T3" fmla="*/ 7 h 7"/>
                <a:gd name="T4" fmla="*/ 0 w 8"/>
                <a:gd name="T5" fmla="*/ 1 h 7"/>
                <a:gd name="T6" fmla="*/ 0 w 8"/>
                <a:gd name="T7" fmla="*/ 1 h 7"/>
                <a:gd name="T8" fmla="*/ 1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0"/>
                  </a:moveTo>
                  <a:cubicBezTo>
                    <a:pt x="3" y="1"/>
                    <a:pt x="8" y="7"/>
                    <a:pt x="5" y="7"/>
                  </a:cubicBezTo>
                  <a:cubicBezTo>
                    <a:pt x="4" y="7"/>
                    <a:pt x="0" y="3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7B1D7C-D10D-4E1A-AA16-086113AF1AC8}"/>
              </a:ext>
            </a:extLst>
          </p:cNvPr>
          <p:cNvGrpSpPr/>
          <p:nvPr/>
        </p:nvGrpSpPr>
        <p:grpSpPr>
          <a:xfrm>
            <a:off x="8312217" y="8890707"/>
            <a:ext cx="2220938" cy="3677671"/>
            <a:chOff x="3211966" y="2860121"/>
            <a:chExt cx="931879" cy="1485803"/>
          </a:xfrm>
          <a:solidFill>
            <a:schemeClr val="bg1"/>
          </a:solidFill>
        </p:grpSpPr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58B1A0AD-0F7A-406D-9125-FEDE5E7C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892" y="3105483"/>
              <a:ext cx="47090" cy="35937"/>
            </a:xfrm>
            <a:custGeom>
              <a:avLst/>
              <a:gdLst>
                <a:gd name="T0" fmla="*/ 7 w 19"/>
                <a:gd name="T1" fmla="*/ 0 h 15"/>
                <a:gd name="T2" fmla="*/ 13 w 19"/>
                <a:gd name="T3" fmla="*/ 3 h 15"/>
                <a:gd name="T4" fmla="*/ 17 w 19"/>
                <a:gd name="T5" fmla="*/ 3 h 15"/>
                <a:gd name="T6" fmla="*/ 19 w 19"/>
                <a:gd name="T7" fmla="*/ 6 h 15"/>
                <a:gd name="T8" fmla="*/ 11 w 19"/>
                <a:gd name="T9" fmla="*/ 15 h 15"/>
                <a:gd name="T10" fmla="*/ 0 w 19"/>
                <a:gd name="T11" fmla="*/ 7 h 15"/>
                <a:gd name="T12" fmla="*/ 5 w 19"/>
                <a:gd name="T13" fmla="*/ 0 h 15"/>
                <a:gd name="T14" fmla="*/ 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7" y="0"/>
                  </a:moveTo>
                  <a:cubicBezTo>
                    <a:pt x="8" y="1"/>
                    <a:pt x="10" y="3"/>
                    <a:pt x="13" y="3"/>
                  </a:cubicBezTo>
                  <a:cubicBezTo>
                    <a:pt x="13" y="7"/>
                    <a:pt x="16" y="3"/>
                    <a:pt x="17" y="3"/>
                  </a:cubicBezTo>
                  <a:cubicBezTo>
                    <a:pt x="18" y="3"/>
                    <a:pt x="19" y="5"/>
                    <a:pt x="19" y="6"/>
                  </a:cubicBezTo>
                  <a:cubicBezTo>
                    <a:pt x="19" y="9"/>
                    <a:pt x="15" y="15"/>
                    <a:pt x="11" y="15"/>
                  </a:cubicBezTo>
                  <a:cubicBezTo>
                    <a:pt x="7" y="15"/>
                    <a:pt x="0" y="10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" y="0"/>
                    <a:pt x="7" y="1"/>
                    <a:pt x="7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8" name="Freeform 96">
              <a:extLst>
                <a:ext uri="{FF2B5EF4-FFF2-40B4-BE49-F238E27FC236}">
                  <a16:creationId xmlns:a16="http://schemas.microsoft.com/office/drawing/2014/main" id="{88D3BDB6-7E4C-4E74-80F4-443F96326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966" y="2860121"/>
              <a:ext cx="931879" cy="1485803"/>
            </a:xfrm>
            <a:custGeom>
              <a:avLst/>
              <a:gdLst>
                <a:gd name="T0" fmla="*/ 57 w 381"/>
                <a:gd name="T1" fmla="*/ 584 h 607"/>
                <a:gd name="T2" fmla="*/ 63 w 381"/>
                <a:gd name="T3" fmla="*/ 573 h 607"/>
                <a:gd name="T4" fmla="*/ 51 w 381"/>
                <a:gd name="T5" fmla="*/ 536 h 607"/>
                <a:gd name="T6" fmla="*/ 53 w 381"/>
                <a:gd name="T7" fmla="*/ 512 h 607"/>
                <a:gd name="T8" fmla="*/ 63 w 381"/>
                <a:gd name="T9" fmla="*/ 514 h 607"/>
                <a:gd name="T10" fmla="*/ 70 w 381"/>
                <a:gd name="T11" fmla="*/ 467 h 607"/>
                <a:gd name="T12" fmla="*/ 65 w 381"/>
                <a:gd name="T13" fmla="*/ 447 h 607"/>
                <a:gd name="T14" fmla="*/ 65 w 381"/>
                <a:gd name="T15" fmla="*/ 432 h 607"/>
                <a:gd name="T16" fmla="*/ 77 w 381"/>
                <a:gd name="T17" fmla="*/ 405 h 607"/>
                <a:gd name="T18" fmla="*/ 82 w 381"/>
                <a:gd name="T19" fmla="*/ 351 h 607"/>
                <a:gd name="T20" fmla="*/ 90 w 381"/>
                <a:gd name="T21" fmla="*/ 311 h 607"/>
                <a:gd name="T22" fmla="*/ 91 w 381"/>
                <a:gd name="T23" fmla="*/ 259 h 607"/>
                <a:gd name="T24" fmla="*/ 59 w 381"/>
                <a:gd name="T25" fmla="*/ 235 h 607"/>
                <a:gd name="T26" fmla="*/ 35 w 381"/>
                <a:gd name="T27" fmla="*/ 203 h 607"/>
                <a:gd name="T28" fmla="*/ 15 w 381"/>
                <a:gd name="T29" fmla="*/ 167 h 607"/>
                <a:gd name="T30" fmla="*/ 0 w 381"/>
                <a:gd name="T31" fmla="*/ 143 h 607"/>
                <a:gd name="T32" fmla="*/ 7 w 381"/>
                <a:gd name="T33" fmla="*/ 124 h 607"/>
                <a:gd name="T34" fmla="*/ 21 w 381"/>
                <a:gd name="T35" fmla="*/ 84 h 607"/>
                <a:gd name="T36" fmla="*/ 32 w 381"/>
                <a:gd name="T37" fmla="*/ 66 h 607"/>
                <a:gd name="T38" fmla="*/ 30 w 381"/>
                <a:gd name="T39" fmla="*/ 59 h 607"/>
                <a:gd name="T40" fmla="*/ 33 w 381"/>
                <a:gd name="T41" fmla="*/ 33 h 607"/>
                <a:gd name="T42" fmla="*/ 38 w 381"/>
                <a:gd name="T43" fmla="*/ 30 h 607"/>
                <a:gd name="T44" fmla="*/ 53 w 381"/>
                <a:gd name="T45" fmla="*/ 11 h 607"/>
                <a:gd name="T46" fmla="*/ 83 w 381"/>
                <a:gd name="T47" fmla="*/ 3 h 607"/>
                <a:gd name="T48" fmla="*/ 82 w 381"/>
                <a:gd name="T49" fmla="*/ 27 h 607"/>
                <a:gd name="T50" fmla="*/ 89 w 381"/>
                <a:gd name="T51" fmla="*/ 8 h 607"/>
                <a:gd name="T52" fmla="*/ 95 w 381"/>
                <a:gd name="T53" fmla="*/ 3 h 607"/>
                <a:gd name="T54" fmla="*/ 126 w 381"/>
                <a:gd name="T55" fmla="*/ 15 h 607"/>
                <a:gd name="T56" fmla="*/ 148 w 381"/>
                <a:gd name="T57" fmla="*/ 13 h 607"/>
                <a:gd name="T58" fmla="*/ 152 w 381"/>
                <a:gd name="T59" fmla="*/ 17 h 607"/>
                <a:gd name="T60" fmla="*/ 176 w 381"/>
                <a:gd name="T61" fmla="*/ 32 h 607"/>
                <a:gd name="T62" fmla="*/ 214 w 381"/>
                <a:gd name="T63" fmla="*/ 54 h 607"/>
                <a:gd name="T64" fmla="*/ 230 w 381"/>
                <a:gd name="T65" fmla="*/ 58 h 607"/>
                <a:gd name="T66" fmla="*/ 253 w 381"/>
                <a:gd name="T67" fmla="*/ 84 h 607"/>
                <a:gd name="T68" fmla="*/ 249 w 381"/>
                <a:gd name="T69" fmla="*/ 110 h 607"/>
                <a:gd name="T70" fmla="*/ 262 w 381"/>
                <a:gd name="T71" fmla="*/ 120 h 607"/>
                <a:gd name="T72" fmla="*/ 296 w 381"/>
                <a:gd name="T73" fmla="*/ 114 h 607"/>
                <a:gd name="T74" fmla="*/ 304 w 381"/>
                <a:gd name="T75" fmla="*/ 124 h 607"/>
                <a:gd name="T76" fmla="*/ 334 w 381"/>
                <a:gd name="T77" fmla="*/ 124 h 607"/>
                <a:gd name="T78" fmla="*/ 374 w 381"/>
                <a:gd name="T79" fmla="*/ 143 h 607"/>
                <a:gd name="T80" fmla="*/ 357 w 381"/>
                <a:gd name="T81" fmla="*/ 201 h 607"/>
                <a:gd name="T82" fmla="*/ 346 w 381"/>
                <a:gd name="T83" fmla="*/ 243 h 607"/>
                <a:gd name="T84" fmla="*/ 339 w 381"/>
                <a:gd name="T85" fmla="*/ 263 h 607"/>
                <a:gd name="T86" fmla="*/ 315 w 381"/>
                <a:gd name="T87" fmla="*/ 292 h 607"/>
                <a:gd name="T88" fmla="*/ 279 w 381"/>
                <a:gd name="T89" fmla="*/ 308 h 607"/>
                <a:gd name="T90" fmla="*/ 268 w 381"/>
                <a:gd name="T91" fmla="*/ 341 h 607"/>
                <a:gd name="T92" fmla="*/ 252 w 381"/>
                <a:gd name="T93" fmla="*/ 363 h 607"/>
                <a:gd name="T94" fmla="*/ 202 w 381"/>
                <a:gd name="T95" fmla="*/ 399 h 607"/>
                <a:gd name="T96" fmla="*/ 193 w 381"/>
                <a:gd name="T97" fmla="*/ 402 h 607"/>
                <a:gd name="T98" fmla="*/ 201 w 381"/>
                <a:gd name="T99" fmla="*/ 425 h 607"/>
                <a:gd name="T100" fmla="*/ 159 w 381"/>
                <a:gd name="T101" fmla="*/ 440 h 607"/>
                <a:gd name="T102" fmla="*/ 156 w 381"/>
                <a:gd name="T103" fmla="*/ 460 h 607"/>
                <a:gd name="T104" fmla="*/ 133 w 381"/>
                <a:gd name="T105" fmla="*/ 462 h 607"/>
                <a:gd name="T106" fmla="*/ 146 w 381"/>
                <a:gd name="T107" fmla="*/ 475 h 607"/>
                <a:gd name="T108" fmla="*/ 139 w 381"/>
                <a:gd name="T109" fmla="*/ 480 h 607"/>
                <a:gd name="T110" fmla="*/ 116 w 381"/>
                <a:gd name="T111" fmla="*/ 512 h 607"/>
                <a:gd name="T112" fmla="*/ 114 w 381"/>
                <a:gd name="T113" fmla="*/ 550 h 607"/>
                <a:gd name="T114" fmla="*/ 104 w 381"/>
                <a:gd name="T115" fmla="*/ 57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1" h="607">
                  <a:moveTo>
                    <a:pt x="74" y="595"/>
                  </a:moveTo>
                  <a:cubicBezTo>
                    <a:pt x="66" y="595"/>
                    <a:pt x="64" y="591"/>
                    <a:pt x="60" y="587"/>
                  </a:cubicBezTo>
                  <a:cubicBezTo>
                    <a:pt x="59" y="586"/>
                    <a:pt x="57" y="585"/>
                    <a:pt x="57" y="584"/>
                  </a:cubicBezTo>
                  <a:cubicBezTo>
                    <a:pt x="57" y="582"/>
                    <a:pt x="63" y="582"/>
                    <a:pt x="63" y="580"/>
                  </a:cubicBezTo>
                  <a:cubicBezTo>
                    <a:pt x="62" y="579"/>
                    <a:pt x="61" y="579"/>
                    <a:pt x="61" y="578"/>
                  </a:cubicBezTo>
                  <a:cubicBezTo>
                    <a:pt x="61" y="577"/>
                    <a:pt x="63" y="575"/>
                    <a:pt x="63" y="573"/>
                  </a:cubicBezTo>
                  <a:cubicBezTo>
                    <a:pt x="63" y="566"/>
                    <a:pt x="55" y="568"/>
                    <a:pt x="55" y="561"/>
                  </a:cubicBezTo>
                  <a:cubicBezTo>
                    <a:pt x="55" y="559"/>
                    <a:pt x="55" y="559"/>
                    <a:pt x="55" y="557"/>
                  </a:cubicBezTo>
                  <a:cubicBezTo>
                    <a:pt x="55" y="551"/>
                    <a:pt x="51" y="541"/>
                    <a:pt x="51" y="536"/>
                  </a:cubicBezTo>
                  <a:cubicBezTo>
                    <a:pt x="51" y="531"/>
                    <a:pt x="57" y="529"/>
                    <a:pt x="57" y="524"/>
                  </a:cubicBezTo>
                  <a:cubicBezTo>
                    <a:pt x="57" y="522"/>
                    <a:pt x="54" y="518"/>
                    <a:pt x="53" y="514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10"/>
                    <a:pt x="55" y="508"/>
                    <a:pt x="56" y="508"/>
                  </a:cubicBezTo>
                  <a:cubicBezTo>
                    <a:pt x="61" y="508"/>
                    <a:pt x="59" y="514"/>
                    <a:pt x="63" y="514"/>
                  </a:cubicBezTo>
                  <a:cubicBezTo>
                    <a:pt x="73" y="471"/>
                    <a:pt x="73" y="471"/>
                    <a:pt x="73" y="471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72" y="467"/>
                    <a:pt x="71" y="467"/>
                    <a:pt x="70" y="467"/>
                  </a:cubicBezTo>
                  <a:cubicBezTo>
                    <a:pt x="68" y="468"/>
                    <a:pt x="68" y="470"/>
                    <a:pt x="66" y="470"/>
                  </a:cubicBezTo>
                  <a:cubicBezTo>
                    <a:pt x="64" y="470"/>
                    <a:pt x="62" y="463"/>
                    <a:pt x="62" y="460"/>
                  </a:cubicBezTo>
                  <a:cubicBezTo>
                    <a:pt x="62" y="455"/>
                    <a:pt x="64" y="452"/>
                    <a:pt x="65" y="447"/>
                  </a:cubicBezTo>
                  <a:cubicBezTo>
                    <a:pt x="67" y="447"/>
                    <a:pt x="68" y="446"/>
                    <a:pt x="68" y="446"/>
                  </a:cubicBezTo>
                  <a:cubicBezTo>
                    <a:pt x="68" y="444"/>
                    <a:pt x="66" y="442"/>
                    <a:pt x="66" y="442"/>
                  </a:cubicBezTo>
                  <a:cubicBezTo>
                    <a:pt x="65" y="442"/>
                    <a:pt x="65" y="434"/>
                    <a:pt x="65" y="432"/>
                  </a:cubicBezTo>
                  <a:cubicBezTo>
                    <a:pt x="65" y="426"/>
                    <a:pt x="69" y="419"/>
                    <a:pt x="71" y="415"/>
                  </a:cubicBezTo>
                  <a:cubicBezTo>
                    <a:pt x="72" y="413"/>
                    <a:pt x="73" y="409"/>
                    <a:pt x="74" y="407"/>
                  </a:cubicBezTo>
                  <a:cubicBezTo>
                    <a:pt x="75" y="406"/>
                    <a:pt x="77" y="406"/>
                    <a:pt x="77" y="405"/>
                  </a:cubicBezTo>
                  <a:cubicBezTo>
                    <a:pt x="79" y="398"/>
                    <a:pt x="79" y="394"/>
                    <a:pt x="81" y="387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79" y="360"/>
                    <a:pt x="82" y="356"/>
                    <a:pt x="82" y="351"/>
                  </a:cubicBezTo>
                  <a:cubicBezTo>
                    <a:pt x="82" y="341"/>
                    <a:pt x="88" y="333"/>
                    <a:pt x="88" y="324"/>
                  </a:cubicBezTo>
                  <a:cubicBezTo>
                    <a:pt x="88" y="323"/>
                    <a:pt x="88" y="322"/>
                    <a:pt x="88" y="321"/>
                  </a:cubicBezTo>
                  <a:cubicBezTo>
                    <a:pt x="88" y="319"/>
                    <a:pt x="90" y="314"/>
                    <a:pt x="90" y="311"/>
                  </a:cubicBezTo>
                  <a:cubicBezTo>
                    <a:pt x="90" y="302"/>
                    <a:pt x="90" y="302"/>
                    <a:pt x="90" y="298"/>
                  </a:cubicBezTo>
                  <a:cubicBezTo>
                    <a:pt x="90" y="294"/>
                    <a:pt x="93" y="287"/>
                    <a:pt x="93" y="282"/>
                  </a:cubicBezTo>
                  <a:cubicBezTo>
                    <a:pt x="93" y="279"/>
                    <a:pt x="92" y="262"/>
                    <a:pt x="91" y="259"/>
                  </a:cubicBezTo>
                  <a:cubicBezTo>
                    <a:pt x="88" y="252"/>
                    <a:pt x="84" y="248"/>
                    <a:pt x="78" y="245"/>
                  </a:cubicBezTo>
                  <a:cubicBezTo>
                    <a:pt x="74" y="243"/>
                    <a:pt x="71" y="244"/>
                    <a:pt x="68" y="241"/>
                  </a:cubicBezTo>
                  <a:cubicBezTo>
                    <a:pt x="64" y="237"/>
                    <a:pt x="63" y="236"/>
                    <a:pt x="59" y="235"/>
                  </a:cubicBezTo>
                  <a:cubicBezTo>
                    <a:pt x="51" y="232"/>
                    <a:pt x="47" y="228"/>
                    <a:pt x="41" y="223"/>
                  </a:cubicBezTo>
                  <a:cubicBezTo>
                    <a:pt x="39" y="221"/>
                    <a:pt x="40" y="218"/>
                    <a:pt x="40" y="214"/>
                  </a:cubicBezTo>
                  <a:cubicBezTo>
                    <a:pt x="40" y="210"/>
                    <a:pt x="36" y="207"/>
                    <a:pt x="35" y="203"/>
                  </a:cubicBezTo>
                  <a:cubicBezTo>
                    <a:pt x="32" y="196"/>
                    <a:pt x="27" y="191"/>
                    <a:pt x="25" y="185"/>
                  </a:cubicBezTo>
                  <a:cubicBezTo>
                    <a:pt x="23" y="178"/>
                    <a:pt x="21" y="175"/>
                    <a:pt x="18" y="169"/>
                  </a:cubicBezTo>
                  <a:cubicBezTo>
                    <a:pt x="18" y="167"/>
                    <a:pt x="16" y="168"/>
                    <a:pt x="15" y="167"/>
                  </a:cubicBezTo>
                  <a:cubicBezTo>
                    <a:pt x="13" y="165"/>
                    <a:pt x="12" y="161"/>
                    <a:pt x="11" y="159"/>
                  </a:cubicBezTo>
                  <a:cubicBezTo>
                    <a:pt x="10" y="157"/>
                    <a:pt x="8" y="158"/>
                    <a:pt x="7" y="157"/>
                  </a:cubicBezTo>
                  <a:cubicBezTo>
                    <a:pt x="4" y="154"/>
                    <a:pt x="0" y="148"/>
                    <a:pt x="0" y="143"/>
                  </a:cubicBezTo>
                  <a:cubicBezTo>
                    <a:pt x="0" y="139"/>
                    <a:pt x="2" y="135"/>
                    <a:pt x="3" y="134"/>
                  </a:cubicBezTo>
                  <a:cubicBezTo>
                    <a:pt x="5" y="130"/>
                    <a:pt x="11" y="129"/>
                    <a:pt x="12" y="124"/>
                  </a:cubicBezTo>
                  <a:cubicBezTo>
                    <a:pt x="9" y="122"/>
                    <a:pt x="9" y="124"/>
                    <a:pt x="7" y="124"/>
                  </a:cubicBezTo>
                  <a:cubicBezTo>
                    <a:pt x="3" y="124"/>
                    <a:pt x="3" y="118"/>
                    <a:pt x="3" y="114"/>
                  </a:cubicBezTo>
                  <a:cubicBezTo>
                    <a:pt x="3" y="107"/>
                    <a:pt x="10" y="109"/>
                    <a:pt x="9" y="96"/>
                  </a:cubicBezTo>
                  <a:cubicBezTo>
                    <a:pt x="17" y="96"/>
                    <a:pt x="19" y="88"/>
                    <a:pt x="21" y="84"/>
                  </a:cubicBezTo>
                  <a:cubicBezTo>
                    <a:pt x="24" y="77"/>
                    <a:pt x="32" y="79"/>
                    <a:pt x="33" y="72"/>
                  </a:cubicBezTo>
                  <a:cubicBezTo>
                    <a:pt x="32" y="71"/>
                    <a:pt x="30" y="70"/>
                    <a:pt x="30" y="69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6"/>
                    <a:pt x="32" y="66"/>
                    <a:pt x="32" y="65"/>
                  </a:cubicBezTo>
                  <a:cubicBezTo>
                    <a:pt x="32" y="63"/>
                    <a:pt x="30" y="61"/>
                    <a:pt x="30" y="59"/>
                  </a:cubicBezTo>
                  <a:cubicBezTo>
                    <a:pt x="30" y="55"/>
                    <a:pt x="31" y="54"/>
                    <a:pt x="31" y="51"/>
                  </a:cubicBezTo>
                  <a:cubicBezTo>
                    <a:pt x="31" y="45"/>
                    <a:pt x="26" y="46"/>
                    <a:pt x="26" y="41"/>
                  </a:cubicBezTo>
                  <a:cubicBezTo>
                    <a:pt x="26" y="37"/>
                    <a:pt x="32" y="35"/>
                    <a:pt x="33" y="33"/>
                  </a:cubicBezTo>
                  <a:cubicBezTo>
                    <a:pt x="36" y="33"/>
                    <a:pt x="35" y="33"/>
                    <a:pt x="37" y="33"/>
                  </a:cubicBezTo>
                  <a:cubicBezTo>
                    <a:pt x="37" y="32"/>
                    <a:pt x="37" y="32"/>
                    <a:pt x="37" y="31"/>
                  </a:cubicBezTo>
                  <a:cubicBezTo>
                    <a:pt x="37" y="31"/>
                    <a:pt x="38" y="30"/>
                    <a:pt x="38" y="30"/>
                  </a:cubicBezTo>
                  <a:cubicBezTo>
                    <a:pt x="38" y="27"/>
                    <a:pt x="41" y="26"/>
                    <a:pt x="43" y="25"/>
                  </a:cubicBezTo>
                  <a:cubicBezTo>
                    <a:pt x="45" y="24"/>
                    <a:pt x="45" y="20"/>
                    <a:pt x="46" y="18"/>
                  </a:cubicBezTo>
                  <a:cubicBezTo>
                    <a:pt x="47" y="13"/>
                    <a:pt x="50" y="12"/>
                    <a:pt x="53" y="11"/>
                  </a:cubicBezTo>
                  <a:cubicBezTo>
                    <a:pt x="60" y="9"/>
                    <a:pt x="65" y="8"/>
                    <a:pt x="72" y="5"/>
                  </a:cubicBezTo>
                  <a:cubicBezTo>
                    <a:pt x="76" y="4"/>
                    <a:pt x="77" y="0"/>
                    <a:pt x="80" y="0"/>
                  </a:cubicBezTo>
                  <a:cubicBezTo>
                    <a:pt x="82" y="0"/>
                    <a:pt x="83" y="3"/>
                    <a:pt x="83" y="3"/>
                  </a:cubicBezTo>
                  <a:cubicBezTo>
                    <a:pt x="83" y="6"/>
                    <a:pt x="81" y="7"/>
                    <a:pt x="80" y="7"/>
                  </a:cubicBezTo>
                  <a:cubicBezTo>
                    <a:pt x="79" y="11"/>
                    <a:pt x="77" y="16"/>
                    <a:pt x="77" y="19"/>
                  </a:cubicBezTo>
                  <a:cubicBezTo>
                    <a:pt x="77" y="22"/>
                    <a:pt x="79" y="27"/>
                    <a:pt x="82" y="27"/>
                  </a:cubicBezTo>
                  <a:cubicBezTo>
                    <a:pt x="83" y="27"/>
                    <a:pt x="85" y="24"/>
                    <a:pt x="85" y="23"/>
                  </a:cubicBezTo>
                  <a:cubicBezTo>
                    <a:pt x="85" y="19"/>
                    <a:pt x="82" y="17"/>
                    <a:pt x="82" y="14"/>
                  </a:cubicBezTo>
                  <a:cubicBezTo>
                    <a:pt x="82" y="9"/>
                    <a:pt x="86" y="10"/>
                    <a:pt x="89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5"/>
                    <a:pt x="90" y="6"/>
                    <a:pt x="90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7"/>
                    <a:pt x="103" y="9"/>
                    <a:pt x="107" y="10"/>
                  </a:cubicBezTo>
                  <a:cubicBezTo>
                    <a:pt x="107" y="13"/>
                    <a:pt x="109" y="15"/>
                    <a:pt x="111" y="15"/>
                  </a:cubicBezTo>
                  <a:cubicBezTo>
                    <a:pt x="115" y="15"/>
                    <a:pt x="123" y="15"/>
                    <a:pt x="126" y="15"/>
                  </a:cubicBezTo>
                  <a:cubicBezTo>
                    <a:pt x="126" y="18"/>
                    <a:pt x="129" y="18"/>
                    <a:pt x="132" y="18"/>
                  </a:cubicBezTo>
                  <a:cubicBezTo>
                    <a:pt x="136" y="18"/>
                    <a:pt x="139" y="18"/>
                    <a:pt x="141" y="14"/>
                  </a:cubicBezTo>
                  <a:cubicBezTo>
                    <a:pt x="141" y="13"/>
                    <a:pt x="147" y="13"/>
                    <a:pt x="148" y="13"/>
                  </a:cubicBezTo>
                  <a:cubicBezTo>
                    <a:pt x="151" y="13"/>
                    <a:pt x="156" y="14"/>
                    <a:pt x="156" y="14"/>
                  </a:cubicBezTo>
                  <a:cubicBezTo>
                    <a:pt x="155" y="15"/>
                    <a:pt x="152" y="15"/>
                    <a:pt x="152" y="14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4" y="21"/>
                    <a:pt x="160" y="21"/>
                    <a:pt x="164" y="23"/>
                  </a:cubicBezTo>
                  <a:cubicBezTo>
                    <a:pt x="168" y="24"/>
                    <a:pt x="167" y="28"/>
                    <a:pt x="168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1" y="37"/>
                    <a:pt x="184" y="37"/>
                    <a:pt x="187" y="44"/>
                  </a:cubicBezTo>
                  <a:cubicBezTo>
                    <a:pt x="188" y="45"/>
                    <a:pt x="190" y="46"/>
                    <a:pt x="192" y="46"/>
                  </a:cubicBezTo>
                  <a:cubicBezTo>
                    <a:pt x="194" y="54"/>
                    <a:pt x="206" y="53"/>
                    <a:pt x="214" y="54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3" y="55"/>
                    <a:pt x="228" y="57"/>
                    <a:pt x="230" y="57"/>
                  </a:cubicBezTo>
                  <a:cubicBezTo>
                    <a:pt x="230" y="58"/>
                    <a:pt x="230" y="58"/>
                    <a:pt x="230" y="58"/>
                  </a:cubicBezTo>
                  <a:cubicBezTo>
                    <a:pt x="231" y="58"/>
                    <a:pt x="232" y="58"/>
                    <a:pt x="232" y="58"/>
                  </a:cubicBezTo>
                  <a:cubicBezTo>
                    <a:pt x="237" y="58"/>
                    <a:pt x="243" y="67"/>
                    <a:pt x="248" y="68"/>
                  </a:cubicBezTo>
                  <a:cubicBezTo>
                    <a:pt x="248" y="72"/>
                    <a:pt x="251" y="81"/>
                    <a:pt x="253" y="84"/>
                  </a:cubicBezTo>
                  <a:cubicBezTo>
                    <a:pt x="254" y="87"/>
                    <a:pt x="258" y="87"/>
                    <a:pt x="258" y="90"/>
                  </a:cubicBezTo>
                  <a:cubicBezTo>
                    <a:pt x="253" y="96"/>
                    <a:pt x="245" y="99"/>
                    <a:pt x="245" y="107"/>
                  </a:cubicBezTo>
                  <a:cubicBezTo>
                    <a:pt x="245" y="110"/>
                    <a:pt x="248" y="110"/>
                    <a:pt x="249" y="110"/>
                  </a:cubicBezTo>
                  <a:cubicBezTo>
                    <a:pt x="252" y="112"/>
                    <a:pt x="253" y="114"/>
                    <a:pt x="254" y="117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1" y="118"/>
                    <a:pt x="261" y="120"/>
                    <a:pt x="262" y="120"/>
                  </a:cubicBezTo>
                  <a:cubicBezTo>
                    <a:pt x="263" y="120"/>
                    <a:pt x="265" y="118"/>
                    <a:pt x="265" y="117"/>
                  </a:cubicBezTo>
                  <a:cubicBezTo>
                    <a:pt x="268" y="112"/>
                    <a:pt x="272" y="106"/>
                    <a:pt x="276" y="106"/>
                  </a:cubicBezTo>
                  <a:cubicBezTo>
                    <a:pt x="282" y="106"/>
                    <a:pt x="292" y="112"/>
                    <a:pt x="296" y="114"/>
                  </a:cubicBezTo>
                  <a:cubicBezTo>
                    <a:pt x="298" y="115"/>
                    <a:pt x="300" y="115"/>
                    <a:pt x="301" y="117"/>
                  </a:cubicBezTo>
                  <a:cubicBezTo>
                    <a:pt x="302" y="120"/>
                    <a:pt x="302" y="122"/>
                    <a:pt x="302" y="124"/>
                  </a:cubicBezTo>
                  <a:cubicBezTo>
                    <a:pt x="304" y="124"/>
                    <a:pt x="304" y="124"/>
                    <a:pt x="304" y="124"/>
                  </a:cubicBezTo>
                  <a:cubicBezTo>
                    <a:pt x="306" y="123"/>
                    <a:pt x="307" y="121"/>
                    <a:pt x="310" y="121"/>
                  </a:cubicBezTo>
                  <a:cubicBezTo>
                    <a:pt x="316" y="121"/>
                    <a:pt x="317" y="126"/>
                    <a:pt x="323" y="126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9" y="125"/>
                    <a:pt x="344" y="127"/>
                    <a:pt x="347" y="129"/>
                  </a:cubicBezTo>
                  <a:cubicBezTo>
                    <a:pt x="350" y="133"/>
                    <a:pt x="359" y="141"/>
                    <a:pt x="363" y="143"/>
                  </a:cubicBezTo>
                  <a:cubicBezTo>
                    <a:pt x="367" y="144"/>
                    <a:pt x="370" y="142"/>
                    <a:pt x="374" y="143"/>
                  </a:cubicBezTo>
                  <a:cubicBezTo>
                    <a:pt x="380" y="145"/>
                    <a:pt x="381" y="151"/>
                    <a:pt x="381" y="157"/>
                  </a:cubicBezTo>
                  <a:cubicBezTo>
                    <a:pt x="381" y="178"/>
                    <a:pt x="369" y="184"/>
                    <a:pt x="362" y="195"/>
                  </a:cubicBezTo>
                  <a:cubicBezTo>
                    <a:pt x="360" y="198"/>
                    <a:pt x="359" y="199"/>
                    <a:pt x="357" y="201"/>
                  </a:cubicBezTo>
                  <a:cubicBezTo>
                    <a:pt x="354" y="206"/>
                    <a:pt x="351" y="206"/>
                    <a:pt x="348" y="209"/>
                  </a:cubicBezTo>
                  <a:cubicBezTo>
                    <a:pt x="344" y="213"/>
                    <a:pt x="348" y="223"/>
                    <a:pt x="348" y="230"/>
                  </a:cubicBezTo>
                  <a:cubicBezTo>
                    <a:pt x="348" y="235"/>
                    <a:pt x="346" y="239"/>
                    <a:pt x="346" y="243"/>
                  </a:cubicBezTo>
                  <a:cubicBezTo>
                    <a:pt x="346" y="245"/>
                    <a:pt x="345" y="246"/>
                    <a:pt x="345" y="247"/>
                  </a:cubicBezTo>
                  <a:cubicBezTo>
                    <a:pt x="344" y="248"/>
                    <a:pt x="341" y="251"/>
                    <a:pt x="341" y="253"/>
                  </a:cubicBezTo>
                  <a:cubicBezTo>
                    <a:pt x="341" y="256"/>
                    <a:pt x="340" y="262"/>
                    <a:pt x="339" y="263"/>
                  </a:cubicBezTo>
                  <a:cubicBezTo>
                    <a:pt x="335" y="270"/>
                    <a:pt x="334" y="273"/>
                    <a:pt x="329" y="278"/>
                  </a:cubicBezTo>
                  <a:cubicBezTo>
                    <a:pt x="328" y="280"/>
                    <a:pt x="329" y="283"/>
                    <a:pt x="328" y="285"/>
                  </a:cubicBezTo>
                  <a:cubicBezTo>
                    <a:pt x="326" y="288"/>
                    <a:pt x="320" y="292"/>
                    <a:pt x="315" y="292"/>
                  </a:cubicBezTo>
                  <a:cubicBezTo>
                    <a:pt x="310" y="292"/>
                    <a:pt x="306" y="292"/>
                    <a:pt x="301" y="294"/>
                  </a:cubicBezTo>
                  <a:cubicBezTo>
                    <a:pt x="300" y="295"/>
                    <a:pt x="299" y="296"/>
                    <a:pt x="298" y="297"/>
                  </a:cubicBezTo>
                  <a:cubicBezTo>
                    <a:pt x="292" y="304"/>
                    <a:pt x="284" y="300"/>
                    <a:pt x="279" y="308"/>
                  </a:cubicBezTo>
                  <a:cubicBezTo>
                    <a:pt x="277" y="312"/>
                    <a:pt x="273" y="312"/>
                    <a:pt x="271" y="314"/>
                  </a:cubicBezTo>
                  <a:cubicBezTo>
                    <a:pt x="267" y="318"/>
                    <a:pt x="268" y="322"/>
                    <a:pt x="268" y="327"/>
                  </a:cubicBezTo>
                  <a:cubicBezTo>
                    <a:pt x="268" y="341"/>
                    <a:pt x="268" y="341"/>
                    <a:pt x="268" y="341"/>
                  </a:cubicBezTo>
                  <a:cubicBezTo>
                    <a:pt x="262" y="343"/>
                    <a:pt x="259" y="348"/>
                    <a:pt x="256" y="354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4" y="358"/>
                    <a:pt x="255" y="360"/>
                    <a:pt x="252" y="363"/>
                  </a:cubicBezTo>
                  <a:cubicBezTo>
                    <a:pt x="247" y="371"/>
                    <a:pt x="241" y="372"/>
                    <a:pt x="236" y="380"/>
                  </a:cubicBezTo>
                  <a:cubicBezTo>
                    <a:pt x="231" y="388"/>
                    <a:pt x="229" y="402"/>
                    <a:pt x="215" y="402"/>
                  </a:cubicBezTo>
                  <a:cubicBezTo>
                    <a:pt x="211" y="402"/>
                    <a:pt x="204" y="399"/>
                    <a:pt x="202" y="399"/>
                  </a:cubicBezTo>
                  <a:cubicBezTo>
                    <a:pt x="198" y="399"/>
                    <a:pt x="195" y="396"/>
                    <a:pt x="190" y="396"/>
                  </a:cubicBezTo>
                  <a:cubicBezTo>
                    <a:pt x="189" y="396"/>
                    <a:pt x="188" y="396"/>
                    <a:pt x="188" y="397"/>
                  </a:cubicBezTo>
                  <a:cubicBezTo>
                    <a:pt x="188" y="400"/>
                    <a:pt x="192" y="401"/>
                    <a:pt x="193" y="402"/>
                  </a:cubicBezTo>
                  <a:cubicBezTo>
                    <a:pt x="195" y="404"/>
                    <a:pt x="195" y="408"/>
                    <a:pt x="197" y="411"/>
                  </a:cubicBezTo>
                  <a:cubicBezTo>
                    <a:pt x="197" y="414"/>
                    <a:pt x="202" y="414"/>
                    <a:pt x="202" y="417"/>
                  </a:cubicBezTo>
                  <a:cubicBezTo>
                    <a:pt x="202" y="421"/>
                    <a:pt x="202" y="423"/>
                    <a:pt x="201" y="425"/>
                  </a:cubicBezTo>
                  <a:cubicBezTo>
                    <a:pt x="198" y="429"/>
                    <a:pt x="196" y="431"/>
                    <a:pt x="193" y="434"/>
                  </a:cubicBezTo>
                  <a:cubicBezTo>
                    <a:pt x="188" y="439"/>
                    <a:pt x="182" y="437"/>
                    <a:pt x="175" y="440"/>
                  </a:cubicBezTo>
                  <a:cubicBezTo>
                    <a:pt x="171" y="441"/>
                    <a:pt x="161" y="438"/>
                    <a:pt x="159" y="440"/>
                  </a:cubicBezTo>
                  <a:cubicBezTo>
                    <a:pt x="155" y="444"/>
                    <a:pt x="158" y="453"/>
                    <a:pt x="156" y="457"/>
                  </a:cubicBezTo>
                  <a:cubicBezTo>
                    <a:pt x="156" y="456"/>
                    <a:pt x="156" y="456"/>
                    <a:pt x="156" y="456"/>
                  </a:cubicBezTo>
                  <a:cubicBezTo>
                    <a:pt x="156" y="457"/>
                    <a:pt x="156" y="459"/>
                    <a:pt x="156" y="460"/>
                  </a:cubicBezTo>
                  <a:cubicBezTo>
                    <a:pt x="156" y="461"/>
                    <a:pt x="151" y="463"/>
                    <a:pt x="149" y="463"/>
                  </a:cubicBezTo>
                  <a:cubicBezTo>
                    <a:pt x="143" y="463"/>
                    <a:pt x="142" y="459"/>
                    <a:pt x="136" y="459"/>
                  </a:cubicBezTo>
                  <a:cubicBezTo>
                    <a:pt x="134" y="459"/>
                    <a:pt x="133" y="461"/>
                    <a:pt x="133" y="462"/>
                  </a:cubicBezTo>
                  <a:cubicBezTo>
                    <a:pt x="133" y="467"/>
                    <a:pt x="137" y="474"/>
                    <a:pt x="139" y="474"/>
                  </a:cubicBezTo>
                  <a:cubicBezTo>
                    <a:pt x="141" y="474"/>
                    <a:pt x="143" y="472"/>
                    <a:pt x="144" y="472"/>
                  </a:cubicBezTo>
                  <a:cubicBezTo>
                    <a:pt x="145" y="473"/>
                    <a:pt x="146" y="473"/>
                    <a:pt x="146" y="475"/>
                  </a:cubicBezTo>
                  <a:cubicBezTo>
                    <a:pt x="146" y="477"/>
                    <a:pt x="144" y="479"/>
                    <a:pt x="143" y="479"/>
                  </a:cubicBezTo>
                  <a:cubicBezTo>
                    <a:pt x="140" y="479"/>
                    <a:pt x="139" y="476"/>
                    <a:pt x="136" y="476"/>
                  </a:cubicBezTo>
                  <a:cubicBezTo>
                    <a:pt x="136" y="479"/>
                    <a:pt x="137" y="480"/>
                    <a:pt x="139" y="480"/>
                  </a:cubicBezTo>
                  <a:cubicBezTo>
                    <a:pt x="134" y="485"/>
                    <a:pt x="134" y="491"/>
                    <a:pt x="132" y="498"/>
                  </a:cubicBezTo>
                  <a:cubicBezTo>
                    <a:pt x="131" y="501"/>
                    <a:pt x="126" y="501"/>
                    <a:pt x="124" y="502"/>
                  </a:cubicBezTo>
                  <a:cubicBezTo>
                    <a:pt x="120" y="503"/>
                    <a:pt x="116" y="507"/>
                    <a:pt x="116" y="512"/>
                  </a:cubicBezTo>
                  <a:cubicBezTo>
                    <a:pt x="116" y="523"/>
                    <a:pt x="129" y="519"/>
                    <a:pt x="129" y="528"/>
                  </a:cubicBezTo>
                  <a:cubicBezTo>
                    <a:pt x="129" y="536"/>
                    <a:pt x="121" y="537"/>
                    <a:pt x="117" y="541"/>
                  </a:cubicBezTo>
                  <a:cubicBezTo>
                    <a:pt x="115" y="543"/>
                    <a:pt x="116" y="547"/>
                    <a:pt x="114" y="550"/>
                  </a:cubicBezTo>
                  <a:cubicBezTo>
                    <a:pt x="112" y="554"/>
                    <a:pt x="108" y="553"/>
                    <a:pt x="105" y="555"/>
                  </a:cubicBezTo>
                  <a:cubicBezTo>
                    <a:pt x="102" y="559"/>
                    <a:pt x="100" y="563"/>
                    <a:pt x="100" y="568"/>
                  </a:cubicBezTo>
                  <a:cubicBezTo>
                    <a:pt x="100" y="571"/>
                    <a:pt x="103" y="574"/>
                    <a:pt x="104" y="575"/>
                  </a:cubicBezTo>
                  <a:cubicBezTo>
                    <a:pt x="110" y="578"/>
                    <a:pt x="109" y="591"/>
                    <a:pt x="113" y="594"/>
                  </a:cubicBezTo>
                  <a:cubicBezTo>
                    <a:pt x="119" y="601"/>
                    <a:pt x="127" y="603"/>
                    <a:pt x="135" y="607"/>
                  </a:cubicBezTo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C0DF9-23C3-4723-9056-4A4275C1CD67}"/>
              </a:ext>
            </a:extLst>
          </p:cNvPr>
          <p:cNvGrpSpPr/>
          <p:nvPr/>
        </p:nvGrpSpPr>
        <p:grpSpPr>
          <a:xfrm>
            <a:off x="11699736" y="4194697"/>
            <a:ext cx="1958090" cy="3423086"/>
            <a:chOff x="4185654" y="962903"/>
            <a:chExt cx="821591" cy="1382949"/>
          </a:xfrm>
          <a:solidFill>
            <a:schemeClr val="bg1"/>
          </a:solidFill>
        </p:grpSpPr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1D246161-E32D-47BE-B464-0D89DBD2E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286" y="1793168"/>
              <a:ext cx="773262" cy="552684"/>
            </a:xfrm>
            <a:custGeom>
              <a:avLst/>
              <a:gdLst>
                <a:gd name="T0" fmla="*/ 308 w 316"/>
                <a:gd name="T1" fmla="*/ 151 h 226"/>
                <a:gd name="T2" fmla="*/ 306 w 316"/>
                <a:gd name="T3" fmla="*/ 178 h 226"/>
                <a:gd name="T4" fmla="*/ 278 w 316"/>
                <a:gd name="T5" fmla="*/ 178 h 226"/>
                <a:gd name="T6" fmla="*/ 261 w 316"/>
                <a:gd name="T7" fmla="*/ 184 h 226"/>
                <a:gd name="T8" fmla="*/ 262 w 316"/>
                <a:gd name="T9" fmla="*/ 197 h 226"/>
                <a:gd name="T10" fmla="*/ 268 w 316"/>
                <a:gd name="T11" fmla="*/ 209 h 226"/>
                <a:gd name="T12" fmla="*/ 260 w 316"/>
                <a:gd name="T13" fmla="*/ 207 h 226"/>
                <a:gd name="T14" fmla="*/ 258 w 316"/>
                <a:gd name="T15" fmla="*/ 219 h 226"/>
                <a:gd name="T16" fmla="*/ 248 w 316"/>
                <a:gd name="T17" fmla="*/ 205 h 226"/>
                <a:gd name="T18" fmla="*/ 233 w 316"/>
                <a:gd name="T19" fmla="*/ 180 h 226"/>
                <a:gd name="T20" fmla="*/ 214 w 316"/>
                <a:gd name="T21" fmla="*/ 155 h 226"/>
                <a:gd name="T22" fmla="*/ 188 w 316"/>
                <a:gd name="T23" fmla="*/ 138 h 226"/>
                <a:gd name="T24" fmla="*/ 176 w 316"/>
                <a:gd name="T25" fmla="*/ 137 h 226"/>
                <a:gd name="T26" fmla="*/ 188 w 316"/>
                <a:gd name="T27" fmla="*/ 159 h 226"/>
                <a:gd name="T28" fmla="*/ 205 w 316"/>
                <a:gd name="T29" fmla="*/ 171 h 226"/>
                <a:gd name="T30" fmla="*/ 215 w 316"/>
                <a:gd name="T31" fmla="*/ 184 h 226"/>
                <a:gd name="T32" fmla="*/ 210 w 316"/>
                <a:gd name="T33" fmla="*/ 198 h 226"/>
                <a:gd name="T34" fmla="*/ 205 w 316"/>
                <a:gd name="T35" fmla="*/ 197 h 226"/>
                <a:gd name="T36" fmla="*/ 189 w 316"/>
                <a:gd name="T37" fmla="*/ 178 h 226"/>
                <a:gd name="T38" fmla="*/ 149 w 316"/>
                <a:gd name="T39" fmla="*/ 145 h 226"/>
                <a:gd name="T40" fmla="*/ 109 w 316"/>
                <a:gd name="T41" fmla="*/ 154 h 226"/>
                <a:gd name="T42" fmla="*/ 88 w 316"/>
                <a:gd name="T43" fmla="*/ 177 h 226"/>
                <a:gd name="T44" fmla="*/ 66 w 316"/>
                <a:gd name="T45" fmla="*/ 212 h 226"/>
                <a:gd name="T46" fmla="*/ 47 w 316"/>
                <a:gd name="T47" fmla="*/ 220 h 226"/>
                <a:gd name="T48" fmla="*/ 6 w 316"/>
                <a:gd name="T49" fmla="*/ 217 h 226"/>
                <a:gd name="T50" fmla="*/ 0 w 316"/>
                <a:gd name="T51" fmla="*/ 199 h 226"/>
                <a:gd name="T52" fmla="*/ 2 w 316"/>
                <a:gd name="T53" fmla="*/ 160 h 226"/>
                <a:gd name="T54" fmla="*/ 31 w 316"/>
                <a:gd name="T55" fmla="*/ 153 h 226"/>
                <a:gd name="T56" fmla="*/ 58 w 316"/>
                <a:gd name="T57" fmla="*/ 156 h 226"/>
                <a:gd name="T58" fmla="*/ 68 w 316"/>
                <a:gd name="T59" fmla="*/ 134 h 226"/>
                <a:gd name="T60" fmla="*/ 67 w 316"/>
                <a:gd name="T61" fmla="*/ 125 h 226"/>
                <a:gd name="T62" fmla="*/ 39 w 316"/>
                <a:gd name="T63" fmla="*/ 106 h 226"/>
                <a:gd name="T64" fmla="*/ 57 w 316"/>
                <a:gd name="T65" fmla="*/ 102 h 226"/>
                <a:gd name="T66" fmla="*/ 62 w 316"/>
                <a:gd name="T67" fmla="*/ 93 h 226"/>
                <a:gd name="T68" fmla="*/ 74 w 316"/>
                <a:gd name="T69" fmla="*/ 94 h 226"/>
                <a:gd name="T70" fmla="*/ 95 w 316"/>
                <a:gd name="T71" fmla="*/ 76 h 226"/>
                <a:gd name="T72" fmla="*/ 114 w 316"/>
                <a:gd name="T73" fmla="*/ 58 h 226"/>
                <a:gd name="T74" fmla="*/ 135 w 316"/>
                <a:gd name="T75" fmla="*/ 47 h 226"/>
                <a:gd name="T76" fmla="*/ 147 w 316"/>
                <a:gd name="T77" fmla="*/ 35 h 226"/>
                <a:gd name="T78" fmla="*/ 159 w 316"/>
                <a:gd name="T79" fmla="*/ 3 h 226"/>
                <a:gd name="T80" fmla="*/ 163 w 316"/>
                <a:gd name="T81" fmla="*/ 16 h 226"/>
                <a:gd name="T82" fmla="*/ 156 w 316"/>
                <a:gd name="T83" fmla="*/ 35 h 226"/>
                <a:gd name="T84" fmla="*/ 165 w 316"/>
                <a:gd name="T85" fmla="*/ 42 h 226"/>
                <a:gd name="T86" fmla="*/ 188 w 316"/>
                <a:gd name="T87" fmla="*/ 44 h 226"/>
                <a:gd name="T88" fmla="*/ 217 w 316"/>
                <a:gd name="T89" fmla="*/ 32 h 226"/>
                <a:gd name="T90" fmla="*/ 246 w 316"/>
                <a:gd name="T91" fmla="*/ 35 h 226"/>
                <a:gd name="T92" fmla="*/ 265 w 316"/>
                <a:gd name="T93" fmla="*/ 61 h 226"/>
                <a:gd name="T94" fmla="*/ 260 w 316"/>
                <a:gd name="T95" fmla="*/ 100 h 226"/>
                <a:gd name="T96" fmla="*/ 306 w 316"/>
                <a:gd name="T97" fmla="*/ 117 h 226"/>
                <a:gd name="T98" fmla="*/ 308 w 316"/>
                <a:gd name="T99" fmla="*/ 133 h 226"/>
                <a:gd name="T100" fmla="*/ 310 w 316"/>
                <a:gd name="T101" fmla="*/ 14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226">
                  <a:moveTo>
                    <a:pt x="310" y="140"/>
                  </a:moveTo>
                  <a:cubicBezTo>
                    <a:pt x="309" y="145"/>
                    <a:pt x="309" y="142"/>
                    <a:pt x="308" y="144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5" y="154"/>
                    <a:pt x="300" y="160"/>
                    <a:pt x="300" y="164"/>
                  </a:cubicBezTo>
                  <a:cubicBezTo>
                    <a:pt x="300" y="170"/>
                    <a:pt x="308" y="174"/>
                    <a:pt x="309" y="176"/>
                  </a:cubicBezTo>
                  <a:cubicBezTo>
                    <a:pt x="308" y="178"/>
                    <a:pt x="307" y="177"/>
                    <a:pt x="306" y="178"/>
                  </a:cubicBezTo>
                  <a:cubicBezTo>
                    <a:pt x="303" y="178"/>
                    <a:pt x="301" y="177"/>
                    <a:pt x="298" y="178"/>
                  </a:cubicBezTo>
                  <a:cubicBezTo>
                    <a:pt x="295" y="180"/>
                    <a:pt x="294" y="184"/>
                    <a:pt x="290" y="184"/>
                  </a:cubicBezTo>
                  <a:cubicBezTo>
                    <a:pt x="286" y="184"/>
                    <a:pt x="283" y="178"/>
                    <a:pt x="278" y="178"/>
                  </a:cubicBezTo>
                  <a:cubicBezTo>
                    <a:pt x="273" y="178"/>
                    <a:pt x="272" y="181"/>
                    <a:pt x="268" y="182"/>
                  </a:cubicBezTo>
                  <a:cubicBezTo>
                    <a:pt x="269" y="184"/>
                    <a:pt x="269" y="186"/>
                    <a:pt x="268" y="188"/>
                  </a:cubicBezTo>
                  <a:cubicBezTo>
                    <a:pt x="264" y="188"/>
                    <a:pt x="264" y="184"/>
                    <a:pt x="261" y="184"/>
                  </a:cubicBezTo>
                  <a:cubicBezTo>
                    <a:pt x="260" y="184"/>
                    <a:pt x="258" y="186"/>
                    <a:pt x="258" y="187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3" y="195"/>
                    <a:pt x="262" y="196"/>
                    <a:pt x="262" y="197"/>
                  </a:cubicBezTo>
                  <a:cubicBezTo>
                    <a:pt x="262" y="198"/>
                    <a:pt x="270" y="205"/>
                    <a:pt x="272" y="205"/>
                  </a:cubicBezTo>
                  <a:cubicBezTo>
                    <a:pt x="272" y="206"/>
                    <a:pt x="273" y="207"/>
                    <a:pt x="273" y="207"/>
                  </a:cubicBezTo>
                  <a:cubicBezTo>
                    <a:pt x="272" y="208"/>
                    <a:pt x="269" y="207"/>
                    <a:pt x="268" y="209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5" y="209"/>
                    <a:pt x="262" y="206"/>
                    <a:pt x="260" y="205"/>
                  </a:cubicBezTo>
                  <a:cubicBezTo>
                    <a:pt x="260" y="207"/>
                    <a:pt x="260" y="207"/>
                    <a:pt x="260" y="207"/>
                  </a:cubicBezTo>
                  <a:cubicBezTo>
                    <a:pt x="261" y="209"/>
                    <a:pt x="262" y="210"/>
                    <a:pt x="262" y="212"/>
                  </a:cubicBezTo>
                  <a:cubicBezTo>
                    <a:pt x="262" y="214"/>
                    <a:pt x="259" y="217"/>
                    <a:pt x="262" y="219"/>
                  </a:cubicBezTo>
                  <a:cubicBezTo>
                    <a:pt x="261" y="219"/>
                    <a:pt x="258" y="219"/>
                    <a:pt x="258" y="219"/>
                  </a:cubicBezTo>
                  <a:cubicBezTo>
                    <a:pt x="254" y="219"/>
                    <a:pt x="250" y="214"/>
                    <a:pt x="250" y="209"/>
                  </a:cubicBezTo>
                  <a:cubicBezTo>
                    <a:pt x="250" y="207"/>
                    <a:pt x="252" y="206"/>
                    <a:pt x="253" y="205"/>
                  </a:cubicBezTo>
                  <a:cubicBezTo>
                    <a:pt x="252" y="205"/>
                    <a:pt x="250" y="205"/>
                    <a:pt x="248" y="205"/>
                  </a:cubicBezTo>
                  <a:cubicBezTo>
                    <a:pt x="247" y="205"/>
                    <a:pt x="247" y="202"/>
                    <a:pt x="247" y="202"/>
                  </a:cubicBezTo>
                  <a:cubicBezTo>
                    <a:pt x="246" y="198"/>
                    <a:pt x="243" y="195"/>
                    <a:pt x="241" y="193"/>
                  </a:cubicBezTo>
                  <a:cubicBezTo>
                    <a:pt x="237" y="189"/>
                    <a:pt x="233" y="186"/>
                    <a:pt x="233" y="180"/>
                  </a:cubicBezTo>
                  <a:cubicBezTo>
                    <a:pt x="233" y="177"/>
                    <a:pt x="233" y="175"/>
                    <a:pt x="233" y="173"/>
                  </a:cubicBezTo>
                  <a:cubicBezTo>
                    <a:pt x="233" y="169"/>
                    <a:pt x="226" y="163"/>
                    <a:pt x="222" y="161"/>
                  </a:cubicBezTo>
                  <a:cubicBezTo>
                    <a:pt x="218" y="159"/>
                    <a:pt x="214" y="159"/>
                    <a:pt x="214" y="155"/>
                  </a:cubicBezTo>
                  <a:cubicBezTo>
                    <a:pt x="212" y="155"/>
                    <a:pt x="211" y="155"/>
                    <a:pt x="210" y="155"/>
                  </a:cubicBezTo>
                  <a:cubicBezTo>
                    <a:pt x="203" y="155"/>
                    <a:pt x="196" y="145"/>
                    <a:pt x="196" y="138"/>
                  </a:cubicBezTo>
                  <a:cubicBezTo>
                    <a:pt x="193" y="138"/>
                    <a:pt x="191" y="138"/>
                    <a:pt x="188" y="138"/>
                  </a:cubicBezTo>
                  <a:cubicBezTo>
                    <a:pt x="184" y="138"/>
                    <a:pt x="186" y="132"/>
                    <a:pt x="184" y="131"/>
                  </a:cubicBezTo>
                  <a:cubicBezTo>
                    <a:pt x="181" y="133"/>
                    <a:pt x="174" y="133"/>
                    <a:pt x="174" y="136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5" y="139"/>
                    <a:pt x="175" y="141"/>
                    <a:pt x="175" y="143"/>
                  </a:cubicBezTo>
                  <a:cubicBezTo>
                    <a:pt x="175" y="147"/>
                    <a:pt x="177" y="149"/>
                    <a:pt x="181" y="150"/>
                  </a:cubicBezTo>
                  <a:cubicBezTo>
                    <a:pt x="185" y="151"/>
                    <a:pt x="187" y="156"/>
                    <a:pt x="188" y="159"/>
                  </a:cubicBezTo>
                  <a:cubicBezTo>
                    <a:pt x="189" y="163"/>
                    <a:pt x="191" y="167"/>
                    <a:pt x="194" y="168"/>
                  </a:cubicBezTo>
                  <a:cubicBezTo>
                    <a:pt x="198" y="170"/>
                    <a:pt x="201" y="169"/>
                    <a:pt x="205" y="169"/>
                  </a:cubicBezTo>
                  <a:cubicBezTo>
                    <a:pt x="205" y="170"/>
                    <a:pt x="205" y="171"/>
                    <a:pt x="205" y="171"/>
                  </a:cubicBezTo>
                  <a:cubicBezTo>
                    <a:pt x="203" y="175"/>
                    <a:pt x="210" y="176"/>
                    <a:pt x="212" y="177"/>
                  </a:cubicBezTo>
                  <a:cubicBezTo>
                    <a:pt x="218" y="180"/>
                    <a:pt x="225" y="182"/>
                    <a:pt x="224" y="188"/>
                  </a:cubicBezTo>
                  <a:cubicBezTo>
                    <a:pt x="221" y="188"/>
                    <a:pt x="219" y="184"/>
                    <a:pt x="215" y="184"/>
                  </a:cubicBezTo>
                  <a:cubicBezTo>
                    <a:pt x="211" y="184"/>
                    <a:pt x="208" y="186"/>
                    <a:pt x="208" y="188"/>
                  </a:cubicBezTo>
                  <a:cubicBezTo>
                    <a:pt x="208" y="192"/>
                    <a:pt x="213" y="193"/>
                    <a:pt x="213" y="197"/>
                  </a:cubicBezTo>
                  <a:cubicBezTo>
                    <a:pt x="213" y="198"/>
                    <a:pt x="210" y="198"/>
                    <a:pt x="210" y="198"/>
                  </a:cubicBezTo>
                  <a:cubicBezTo>
                    <a:pt x="207" y="201"/>
                    <a:pt x="208" y="207"/>
                    <a:pt x="204" y="207"/>
                  </a:cubicBezTo>
                  <a:cubicBezTo>
                    <a:pt x="202" y="207"/>
                    <a:pt x="200" y="206"/>
                    <a:pt x="200" y="205"/>
                  </a:cubicBezTo>
                  <a:cubicBezTo>
                    <a:pt x="204" y="205"/>
                    <a:pt x="205" y="201"/>
                    <a:pt x="205" y="197"/>
                  </a:cubicBezTo>
                  <a:cubicBezTo>
                    <a:pt x="205" y="193"/>
                    <a:pt x="203" y="192"/>
                    <a:pt x="202" y="189"/>
                  </a:cubicBezTo>
                  <a:cubicBezTo>
                    <a:pt x="202" y="189"/>
                    <a:pt x="195" y="182"/>
                    <a:pt x="194" y="181"/>
                  </a:cubicBezTo>
                  <a:cubicBezTo>
                    <a:pt x="193" y="181"/>
                    <a:pt x="189" y="179"/>
                    <a:pt x="189" y="178"/>
                  </a:cubicBezTo>
                  <a:cubicBezTo>
                    <a:pt x="180" y="176"/>
                    <a:pt x="178" y="173"/>
                    <a:pt x="173" y="168"/>
                  </a:cubicBezTo>
                  <a:cubicBezTo>
                    <a:pt x="171" y="166"/>
                    <a:pt x="167" y="165"/>
                    <a:pt x="166" y="163"/>
                  </a:cubicBezTo>
                  <a:cubicBezTo>
                    <a:pt x="161" y="156"/>
                    <a:pt x="159" y="145"/>
                    <a:pt x="149" y="145"/>
                  </a:cubicBezTo>
                  <a:cubicBezTo>
                    <a:pt x="143" y="145"/>
                    <a:pt x="143" y="148"/>
                    <a:pt x="141" y="149"/>
                  </a:cubicBezTo>
                  <a:cubicBezTo>
                    <a:pt x="135" y="152"/>
                    <a:pt x="131" y="157"/>
                    <a:pt x="125" y="157"/>
                  </a:cubicBezTo>
                  <a:cubicBezTo>
                    <a:pt x="119" y="157"/>
                    <a:pt x="115" y="154"/>
                    <a:pt x="109" y="154"/>
                  </a:cubicBezTo>
                  <a:cubicBezTo>
                    <a:pt x="105" y="154"/>
                    <a:pt x="100" y="157"/>
                    <a:pt x="100" y="161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00" y="173"/>
                    <a:pt x="94" y="175"/>
                    <a:pt x="88" y="177"/>
                  </a:cubicBezTo>
                  <a:cubicBezTo>
                    <a:pt x="83" y="178"/>
                    <a:pt x="74" y="190"/>
                    <a:pt x="74" y="196"/>
                  </a:cubicBezTo>
                  <a:cubicBezTo>
                    <a:pt x="74" y="198"/>
                    <a:pt x="76" y="199"/>
                    <a:pt x="77" y="200"/>
                  </a:cubicBezTo>
                  <a:cubicBezTo>
                    <a:pt x="73" y="205"/>
                    <a:pt x="72" y="209"/>
                    <a:pt x="66" y="212"/>
                  </a:cubicBezTo>
                  <a:cubicBezTo>
                    <a:pt x="62" y="213"/>
                    <a:pt x="62" y="221"/>
                    <a:pt x="56" y="21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3" y="218"/>
                    <a:pt x="48" y="220"/>
                    <a:pt x="47" y="220"/>
                  </a:cubicBezTo>
                  <a:cubicBezTo>
                    <a:pt x="40" y="220"/>
                    <a:pt x="36" y="226"/>
                    <a:pt x="30" y="226"/>
                  </a:cubicBezTo>
                  <a:cubicBezTo>
                    <a:pt x="26" y="226"/>
                    <a:pt x="25" y="215"/>
                    <a:pt x="19" y="215"/>
                  </a:cubicBezTo>
                  <a:cubicBezTo>
                    <a:pt x="14" y="215"/>
                    <a:pt x="11" y="217"/>
                    <a:pt x="6" y="217"/>
                  </a:cubicBezTo>
                  <a:cubicBezTo>
                    <a:pt x="5" y="217"/>
                    <a:pt x="4" y="215"/>
                    <a:pt x="4" y="215"/>
                  </a:cubicBezTo>
                  <a:cubicBezTo>
                    <a:pt x="4" y="209"/>
                    <a:pt x="4" y="207"/>
                    <a:pt x="4" y="203"/>
                  </a:cubicBezTo>
                  <a:cubicBezTo>
                    <a:pt x="2" y="203"/>
                    <a:pt x="0" y="201"/>
                    <a:pt x="0" y="199"/>
                  </a:cubicBezTo>
                  <a:cubicBezTo>
                    <a:pt x="0" y="195"/>
                    <a:pt x="3" y="195"/>
                    <a:pt x="3" y="193"/>
                  </a:cubicBezTo>
                  <a:cubicBezTo>
                    <a:pt x="3" y="185"/>
                    <a:pt x="5" y="178"/>
                    <a:pt x="5" y="170"/>
                  </a:cubicBezTo>
                  <a:cubicBezTo>
                    <a:pt x="5" y="166"/>
                    <a:pt x="2" y="162"/>
                    <a:pt x="2" y="160"/>
                  </a:cubicBezTo>
                  <a:cubicBezTo>
                    <a:pt x="2" y="158"/>
                    <a:pt x="12" y="152"/>
                    <a:pt x="14" y="152"/>
                  </a:cubicBezTo>
                  <a:cubicBezTo>
                    <a:pt x="15" y="152"/>
                    <a:pt x="16" y="153"/>
                    <a:pt x="18" y="153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2" y="154"/>
                    <a:pt x="34" y="154"/>
                    <a:pt x="36" y="155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53" y="154"/>
                    <a:pt x="55" y="156"/>
                    <a:pt x="58" y="156"/>
                  </a:cubicBezTo>
                  <a:cubicBezTo>
                    <a:pt x="60" y="156"/>
                    <a:pt x="64" y="154"/>
                    <a:pt x="65" y="154"/>
                  </a:cubicBezTo>
                  <a:cubicBezTo>
                    <a:pt x="65" y="149"/>
                    <a:pt x="68" y="147"/>
                    <a:pt x="68" y="141"/>
                  </a:cubicBezTo>
                  <a:cubicBezTo>
                    <a:pt x="68" y="140"/>
                    <a:pt x="68" y="135"/>
                    <a:pt x="68" y="134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68" y="133"/>
                    <a:pt x="69" y="131"/>
                    <a:pt x="69" y="130"/>
                  </a:cubicBezTo>
                  <a:cubicBezTo>
                    <a:pt x="69" y="127"/>
                    <a:pt x="67" y="128"/>
                    <a:pt x="67" y="125"/>
                  </a:cubicBezTo>
                  <a:cubicBezTo>
                    <a:pt x="61" y="125"/>
                    <a:pt x="60" y="120"/>
                    <a:pt x="60" y="116"/>
                  </a:cubicBezTo>
                  <a:cubicBezTo>
                    <a:pt x="58" y="115"/>
                    <a:pt x="58" y="114"/>
                    <a:pt x="56" y="114"/>
                  </a:cubicBezTo>
                  <a:cubicBezTo>
                    <a:pt x="52" y="112"/>
                    <a:pt x="39" y="110"/>
                    <a:pt x="39" y="106"/>
                  </a:cubicBezTo>
                  <a:cubicBezTo>
                    <a:pt x="39" y="106"/>
                    <a:pt x="39" y="105"/>
                    <a:pt x="39" y="104"/>
                  </a:cubicBezTo>
                  <a:cubicBezTo>
                    <a:pt x="39" y="102"/>
                    <a:pt x="47" y="100"/>
                    <a:pt x="50" y="99"/>
                  </a:cubicBezTo>
                  <a:cubicBezTo>
                    <a:pt x="50" y="101"/>
                    <a:pt x="55" y="102"/>
                    <a:pt x="57" y="102"/>
                  </a:cubicBezTo>
                  <a:cubicBezTo>
                    <a:pt x="60" y="102"/>
                    <a:pt x="63" y="101"/>
                    <a:pt x="64" y="101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2" y="98"/>
                    <a:pt x="63" y="94"/>
                    <a:pt x="62" y="93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8" y="93"/>
                    <a:pt x="70" y="94"/>
                    <a:pt x="74" y="94"/>
                  </a:cubicBezTo>
                  <a:cubicBezTo>
                    <a:pt x="76" y="94"/>
                    <a:pt x="78" y="92"/>
                    <a:pt x="79" y="90"/>
                  </a:cubicBezTo>
                  <a:cubicBezTo>
                    <a:pt x="87" y="90"/>
                    <a:pt x="90" y="84"/>
                    <a:pt x="91" y="77"/>
                  </a:cubicBezTo>
                  <a:cubicBezTo>
                    <a:pt x="93" y="77"/>
                    <a:pt x="94" y="77"/>
                    <a:pt x="95" y="76"/>
                  </a:cubicBezTo>
                  <a:cubicBezTo>
                    <a:pt x="97" y="76"/>
                    <a:pt x="109" y="71"/>
                    <a:pt x="110" y="70"/>
                  </a:cubicBezTo>
                  <a:cubicBezTo>
                    <a:pt x="112" y="68"/>
                    <a:pt x="111" y="64"/>
                    <a:pt x="111" y="61"/>
                  </a:cubicBezTo>
                  <a:cubicBezTo>
                    <a:pt x="111" y="60"/>
                    <a:pt x="114" y="58"/>
                    <a:pt x="114" y="58"/>
                  </a:cubicBezTo>
                  <a:cubicBezTo>
                    <a:pt x="118" y="54"/>
                    <a:pt x="122" y="49"/>
                    <a:pt x="129" y="49"/>
                  </a:cubicBezTo>
                  <a:cubicBezTo>
                    <a:pt x="132" y="49"/>
                    <a:pt x="131" y="50"/>
                    <a:pt x="133" y="49"/>
                  </a:cubicBezTo>
                  <a:cubicBezTo>
                    <a:pt x="134" y="50"/>
                    <a:pt x="134" y="48"/>
                    <a:pt x="135" y="47"/>
                  </a:cubicBezTo>
                  <a:cubicBezTo>
                    <a:pt x="137" y="45"/>
                    <a:pt x="140" y="47"/>
                    <a:pt x="142" y="47"/>
                  </a:cubicBezTo>
                  <a:cubicBezTo>
                    <a:pt x="144" y="47"/>
                    <a:pt x="149" y="44"/>
                    <a:pt x="149" y="42"/>
                  </a:cubicBezTo>
                  <a:cubicBezTo>
                    <a:pt x="149" y="40"/>
                    <a:pt x="147" y="35"/>
                    <a:pt x="147" y="35"/>
                  </a:cubicBezTo>
                  <a:cubicBezTo>
                    <a:pt x="145" y="27"/>
                    <a:pt x="141" y="25"/>
                    <a:pt x="141" y="18"/>
                  </a:cubicBezTo>
                  <a:cubicBezTo>
                    <a:pt x="141" y="6"/>
                    <a:pt x="152" y="5"/>
                    <a:pt x="159" y="0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8" y="6"/>
                    <a:pt x="157" y="8"/>
                    <a:pt x="157" y="11"/>
                  </a:cubicBezTo>
                  <a:cubicBezTo>
                    <a:pt x="157" y="13"/>
                    <a:pt x="161" y="14"/>
                    <a:pt x="163" y="14"/>
                  </a:cubicBezTo>
                  <a:cubicBezTo>
                    <a:pt x="163" y="15"/>
                    <a:pt x="163" y="15"/>
                    <a:pt x="163" y="16"/>
                  </a:cubicBezTo>
                  <a:cubicBezTo>
                    <a:pt x="163" y="17"/>
                    <a:pt x="160" y="18"/>
                    <a:pt x="159" y="19"/>
                  </a:cubicBezTo>
                  <a:cubicBezTo>
                    <a:pt x="157" y="22"/>
                    <a:pt x="153" y="24"/>
                    <a:pt x="153" y="30"/>
                  </a:cubicBezTo>
                  <a:cubicBezTo>
                    <a:pt x="153" y="32"/>
                    <a:pt x="155" y="34"/>
                    <a:pt x="156" y="35"/>
                  </a:cubicBezTo>
                  <a:cubicBezTo>
                    <a:pt x="156" y="36"/>
                    <a:pt x="157" y="37"/>
                    <a:pt x="156" y="38"/>
                  </a:cubicBezTo>
                  <a:cubicBezTo>
                    <a:pt x="159" y="38"/>
                    <a:pt x="161" y="39"/>
                    <a:pt x="163" y="39"/>
                  </a:cubicBezTo>
                  <a:cubicBezTo>
                    <a:pt x="164" y="40"/>
                    <a:pt x="164" y="42"/>
                    <a:pt x="165" y="42"/>
                  </a:cubicBezTo>
                  <a:cubicBezTo>
                    <a:pt x="173" y="42"/>
                    <a:pt x="178" y="36"/>
                    <a:pt x="185" y="37"/>
                  </a:cubicBezTo>
                  <a:cubicBezTo>
                    <a:pt x="185" y="38"/>
                    <a:pt x="183" y="39"/>
                    <a:pt x="183" y="40"/>
                  </a:cubicBezTo>
                  <a:cubicBezTo>
                    <a:pt x="183" y="40"/>
                    <a:pt x="188" y="44"/>
                    <a:pt x="188" y="44"/>
                  </a:cubicBezTo>
                  <a:cubicBezTo>
                    <a:pt x="191" y="44"/>
                    <a:pt x="192" y="42"/>
                    <a:pt x="193" y="41"/>
                  </a:cubicBezTo>
                  <a:cubicBezTo>
                    <a:pt x="198" y="39"/>
                    <a:pt x="202" y="40"/>
                    <a:pt x="206" y="38"/>
                  </a:cubicBezTo>
                  <a:cubicBezTo>
                    <a:pt x="209" y="37"/>
                    <a:pt x="213" y="32"/>
                    <a:pt x="217" y="32"/>
                  </a:cubicBezTo>
                  <a:cubicBezTo>
                    <a:pt x="220" y="32"/>
                    <a:pt x="224" y="33"/>
                    <a:pt x="226" y="34"/>
                  </a:cubicBezTo>
                  <a:cubicBezTo>
                    <a:pt x="226" y="35"/>
                    <a:pt x="225" y="36"/>
                    <a:pt x="225" y="37"/>
                  </a:cubicBezTo>
                  <a:cubicBezTo>
                    <a:pt x="233" y="37"/>
                    <a:pt x="240" y="35"/>
                    <a:pt x="246" y="35"/>
                  </a:cubicBezTo>
                  <a:cubicBezTo>
                    <a:pt x="251" y="35"/>
                    <a:pt x="255" y="35"/>
                    <a:pt x="260" y="35"/>
                  </a:cubicBezTo>
                  <a:cubicBezTo>
                    <a:pt x="266" y="35"/>
                    <a:pt x="269" y="46"/>
                    <a:pt x="269" y="52"/>
                  </a:cubicBezTo>
                  <a:cubicBezTo>
                    <a:pt x="269" y="56"/>
                    <a:pt x="265" y="58"/>
                    <a:pt x="265" y="61"/>
                  </a:cubicBezTo>
                  <a:cubicBezTo>
                    <a:pt x="265" y="67"/>
                    <a:pt x="271" y="71"/>
                    <a:pt x="271" y="77"/>
                  </a:cubicBezTo>
                  <a:cubicBezTo>
                    <a:pt x="271" y="80"/>
                    <a:pt x="265" y="81"/>
                    <a:pt x="264" y="83"/>
                  </a:cubicBezTo>
                  <a:cubicBezTo>
                    <a:pt x="261" y="88"/>
                    <a:pt x="260" y="93"/>
                    <a:pt x="260" y="100"/>
                  </a:cubicBezTo>
                  <a:cubicBezTo>
                    <a:pt x="260" y="108"/>
                    <a:pt x="265" y="106"/>
                    <a:pt x="272" y="106"/>
                  </a:cubicBezTo>
                  <a:cubicBezTo>
                    <a:pt x="281" y="106"/>
                    <a:pt x="285" y="102"/>
                    <a:pt x="292" y="102"/>
                  </a:cubicBezTo>
                  <a:cubicBezTo>
                    <a:pt x="300" y="102"/>
                    <a:pt x="298" y="117"/>
                    <a:pt x="306" y="117"/>
                  </a:cubicBezTo>
                  <a:cubicBezTo>
                    <a:pt x="306" y="129"/>
                    <a:pt x="306" y="129"/>
                    <a:pt x="306" y="129"/>
                  </a:cubicBezTo>
                  <a:cubicBezTo>
                    <a:pt x="306" y="130"/>
                    <a:pt x="306" y="130"/>
                    <a:pt x="307" y="131"/>
                  </a:cubicBezTo>
                  <a:cubicBezTo>
                    <a:pt x="308" y="133"/>
                    <a:pt x="308" y="133"/>
                    <a:pt x="308" y="133"/>
                  </a:cubicBezTo>
                  <a:cubicBezTo>
                    <a:pt x="310" y="133"/>
                    <a:pt x="313" y="131"/>
                    <a:pt x="315" y="131"/>
                  </a:cubicBezTo>
                  <a:cubicBezTo>
                    <a:pt x="316" y="132"/>
                    <a:pt x="315" y="134"/>
                    <a:pt x="316" y="135"/>
                  </a:cubicBezTo>
                  <a:cubicBezTo>
                    <a:pt x="313" y="136"/>
                    <a:pt x="310" y="137"/>
                    <a:pt x="310" y="14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7B1A6AF3-C908-44A0-932C-31C62DA24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541" y="1352012"/>
              <a:ext cx="521704" cy="506834"/>
            </a:xfrm>
            <a:custGeom>
              <a:avLst/>
              <a:gdLst>
                <a:gd name="T0" fmla="*/ 43 w 213"/>
                <a:gd name="T1" fmla="*/ 154 h 207"/>
                <a:gd name="T2" fmla="*/ 3 w 213"/>
                <a:gd name="T3" fmla="*/ 165 h 207"/>
                <a:gd name="T4" fmla="*/ 8 w 213"/>
                <a:gd name="T5" fmla="*/ 157 h 207"/>
                <a:gd name="T6" fmla="*/ 5 w 213"/>
                <a:gd name="T7" fmla="*/ 151 h 207"/>
                <a:gd name="T8" fmla="*/ 6 w 213"/>
                <a:gd name="T9" fmla="*/ 124 h 207"/>
                <a:gd name="T10" fmla="*/ 36 w 213"/>
                <a:gd name="T11" fmla="*/ 106 h 207"/>
                <a:gd name="T12" fmla="*/ 55 w 213"/>
                <a:gd name="T13" fmla="*/ 84 h 207"/>
                <a:gd name="T14" fmla="*/ 63 w 213"/>
                <a:gd name="T15" fmla="*/ 66 h 207"/>
                <a:gd name="T16" fmla="*/ 92 w 213"/>
                <a:gd name="T17" fmla="*/ 36 h 207"/>
                <a:gd name="T18" fmla="*/ 81 w 213"/>
                <a:gd name="T19" fmla="*/ 37 h 207"/>
                <a:gd name="T20" fmla="*/ 81 w 213"/>
                <a:gd name="T21" fmla="*/ 32 h 207"/>
                <a:gd name="T22" fmla="*/ 86 w 213"/>
                <a:gd name="T23" fmla="*/ 29 h 207"/>
                <a:gd name="T24" fmla="*/ 96 w 213"/>
                <a:gd name="T25" fmla="*/ 37 h 207"/>
                <a:gd name="T26" fmla="*/ 97 w 213"/>
                <a:gd name="T27" fmla="*/ 29 h 207"/>
                <a:gd name="T28" fmla="*/ 109 w 213"/>
                <a:gd name="T29" fmla="*/ 24 h 207"/>
                <a:gd name="T30" fmla="*/ 119 w 213"/>
                <a:gd name="T31" fmla="*/ 18 h 207"/>
                <a:gd name="T32" fmla="*/ 130 w 213"/>
                <a:gd name="T33" fmla="*/ 14 h 207"/>
                <a:gd name="T34" fmla="*/ 143 w 213"/>
                <a:gd name="T35" fmla="*/ 11 h 207"/>
                <a:gd name="T36" fmla="*/ 145 w 213"/>
                <a:gd name="T37" fmla="*/ 3 h 207"/>
                <a:gd name="T38" fmla="*/ 166 w 213"/>
                <a:gd name="T39" fmla="*/ 4 h 207"/>
                <a:gd name="T40" fmla="*/ 173 w 213"/>
                <a:gd name="T41" fmla="*/ 5 h 207"/>
                <a:gd name="T42" fmla="*/ 185 w 213"/>
                <a:gd name="T43" fmla="*/ 2 h 207"/>
                <a:gd name="T44" fmla="*/ 192 w 213"/>
                <a:gd name="T45" fmla="*/ 4 h 207"/>
                <a:gd name="T46" fmla="*/ 191 w 213"/>
                <a:gd name="T47" fmla="*/ 16 h 207"/>
                <a:gd name="T48" fmla="*/ 205 w 213"/>
                <a:gd name="T49" fmla="*/ 21 h 207"/>
                <a:gd name="T50" fmla="*/ 201 w 213"/>
                <a:gd name="T51" fmla="*/ 47 h 207"/>
                <a:gd name="T52" fmla="*/ 201 w 213"/>
                <a:gd name="T53" fmla="*/ 73 h 207"/>
                <a:gd name="T54" fmla="*/ 207 w 213"/>
                <a:gd name="T55" fmla="*/ 96 h 207"/>
                <a:gd name="T56" fmla="*/ 213 w 213"/>
                <a:gd name="T57" fmla="*/ 112 h 207"/>
                <a:gd name="T58" fmla="*/ 166 w 213"/>
                <a:gd name="T59" fmla="*/ 146 h 207"/>
                <a:gd name="T60" fmla="*/ 142 w 213"/>
                <a:gd name="T61" fmla="*/ 147 h 207"/>
                <a:gd name="T62" fmla="*/ 134 w 213"/>
                <a:gd name="T63" fmla="*/ 130 h 207"/>
                <a:gd name="T64" fmla="*/ 128 w 213"/>
                <a:gd name="T65" fmla="*/ 114 h 207"/>
                <a:gd name="T66" fmla="*/ 165 w 213"/>
                <a:gd name="T67" fmla="*/ 85 h 207"/>
                <a:gd name="T68" fmla="*/ 131 w 213"/>
                <a:gd name="T69" fmla="*/ 88 h 207"/>
                <a:gd name="T70" fmla="*/ 112 w 213"/>
                <a:gd name="T71" fmla="*/ 110 h 207"/>
                <a:gd name="T72" fmla="*/ 95 w 213"/>
                <a:gd name="T73" fmla="*/ 131 h 207"/>
                <a:gd name="T74" fmla="*/ 98 w 213"/>
                <a:gd name="T75" fmla="*/ 142 h 207"/>
                <a:gd name="T76" fmla="*/ 99 w 213"/>
                <a:gd name="T77" fmla="*/ 165 h 207"/>
                <a:gd name="T78" fmla="*/ 95 w 213"/>
                <a:gd name="T79" fmla="*/ 184 h 207"/>
                <a:gd name="T80" fmla="*/ 79 w 213"/>
                <a:gd name="T81" fmla="*/ 198 h 207"/>
                <a:gd name="T82" fmla="*/ 59 w 213"/>
                <a:gd name="T83" fmla="*/ 193 h 207"/>
                <a:gd name="T84" fmla="*/ 53 w 213"/>
                <a:gd name="T85" fmla="*/ 175 h 207"/>
                <a:gd name="T86" fmla="*/ 49 w 213"/>
                <a:gd name="T87" fmla="*/ 16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07">
                  <a:moveTo>
                    <a:pt x="49" y="161"/>
                  </a:moveTo>
                  <a:cubicBezTo>
                    <a:pt x="46" y="159"/>
                    <a:pt x="45" y="157"/>
                    <a:pt x="43" y="154"/>
                  </a:cubicBezTo>
                  <a:cubicBezTo>
                    <a:pt x="37" y="162"/>
                    <a:pt x="28" y="173"/>
                    <a:pt x="16" y="173"/>
                  </a:cubicBezTo>
                  <a:cubicBezTo>
                    <a:pt x="14" y="173"/>
                    <a:pt x="3" y="166"/>
                    <a:pt x="3" y="165"/>
                  </a:cubicBezTo>
                  <a:cubicBezTo>
                    <a:pt x="3" y="163"/>
                    <a:pt x="7" y="162"/>
                    <a:pt x="8" y="161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4" y="157"/>
                    <a:pt x="4" y="157"/>
                    <a:pt x="0" y="158"/>
                  </a:cubicBezTo>
                  <a:cubicBezTo>
                    <a:pt x="0" y="156"/>
                    <a:pt x="3" y="153"/>
                    <a:pt x="5" y="151"/>
                  </a:cubicBezTo>
                  <a:cubicBezTo>
                    <a:pt x="1" y="146"/>
                    <a:pt x="0" y="138"/>
                    <a:pt x="0" y="130"/>
                  </a:cubicBezTo>
                  <a:cubicBezTo>
                    <a:pt x="0" y="126"/>
                    <a:pt x="5" y="126"/>
                    <a:pt x="6" y="124"/>
                  </a:cubicBezTo>
                  <a:cubicBezTo>
                    <a:pt x="10" y="119"/>
                    <a:pt x="13" y="115"/>
                    <a:pt x="19" y="114"/>
                  </a:cubicBezTo>
                  <a:cubicBezTo>
                    <a:pt x="24" y="112"/>
                    <a:pt x="26" y="105"/>
                    <a:pt x="36" y="106"/>
                  </a:cubicBezTo>
                  <a:cubicBezTo>
                    <a:pt x="33" y="106"/>
                    <a:pt x="32" y="105"/>
                    <a:pt x="29" y="104"/>
                  </a:cubicBezTo>
                  <a:cubicBezTo>
                    <a:pt x="42" y="101"/>
                    <a:pt x="46" y="91"/>
                    <a:pt x="55" y="84"/>
                  </a:cubicBezTo>
                  <a:cubicBezTo>
                    <a:pt x="59" y="82"/>
                    <a:pt x="58" y="73"/>
                    <a:pt x="60" y="73"/>
                  </a:cubicBezTo>
                  <a:cubicBezTo>
                    <a:pt x="60" y="73"/>
                    <a:pt x="63" y="67"/>
                    <a:pt x="63" y="66"/>
                  </a:cubicBezTo>
                  <a:cubicBezTo>
                    <a:pt x="67" y="61"/>
                    <a:pt x="71" y="57"/>
                    <a:pt x="77" y="54"/>
                  </a:cubicBezTo>
                  <a:cubicBezTo>
                    <a:pt x="83" y="52"/>
                    <a:pt x="91" y="42"/>
                    <a:pt x="92" y="36"/>
                  </a:cubicBezTo>
                  <a:cubicBezTo>
                    <a:pt x="85" y="38"/>
                    <a:pt x="82" y="41"/>
                    <a:pt x="75" y="41"/>
                  </a:cubicBezTo>
                  <a:cubicBezTo>
                    <a:pt x="77" y="39"/>
                    <a:pt x="80" y="38"/>
                    <a:pt x="81" y="37"/>
                  </a:cubicBezTo>
                  <a:cubicBezTo>
                    <a:pt x="79" y="37"/>
                    <a:pt x="77" y="36"/>
                    <a:pt x="77" y="36"/>
                  </a:cubicBezTo>
                  <a:cubicBezTo>
                    <a:pt x="77" y="34"/>
                    <a:pt x="79" y="32"/>
                    <a:pt x="81" y="32"/>
                  </a:cubicBezTo>
                  <a:cubicBezTo>
                    <a:pt x="82" y="32"/>
                    <a:pt x="82" y="33"/>
                    <a:pt x="83" y="33"/>
                  </a:cubicBezTo>
                  <a:cubicBezTo>
                    <a:pt x="84" y="31"/>
                    <a:pt x="85" y="30"/>
                    <a:pt x="86" y="29"/>
                  </a:cubicBezTo>
                  <a:cubicBezTo>
                    <a:pt x="87" y="31"/>
                    <a:pt x="88" y="32"/>
                    <a:pt x="87" y="34"/>
                  </a:cubicBezTo>
                  <a:cubicBezTo>
                    <a:pt x="91" y="34"/>
                    <a:pt x="92" y="37"/>
                    <a:pt x="96" y="37"/>
                  </a:cubicBezTo>
                  <a:cubicBezTo>
                    <a:pt x="98" y="37"/>
                    <a:pt x="101" y="30"/>
                    <a:pt x="101" y="30"/>
                  </a:cubicBezTo>
                  <a:cubicBezTo>
                    <a:pt x="99" y="29"/>
                    <a:pt x="99" y="29"/>
                    <a:pt x="97" y="29"/>
                  </a:cubicBezTo>
                  <a:cubicBezTo>
                    <a:pt x="98" y="27"/>
                    <a:pt x="100" y="25"/>
                    <a:pt x="103" y="25"/>
                  </a:cubicBezTo>
                  <a:cubicBezTo>
                    <a:pt x="105" y="25"/>
                    <a:pt x="107" y="25"/>
                    <a:pt x="109" y="24"/>
                  </a:cubicBezTo>
                  <a:cubicBezTo>
                    <a:pt x="108" y="23"/>
                    <a:pt x="108" y="23"/>
                    <a:pt x="107" y="22"/>
                  </a:cubicBezTo>
                  <a:cubicBezTo>
                    <a:pt x="110" y="19"/>
                    <a:pt x="115" y="19"/>
                    <a:pt x="119" y="18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3" y="21"/>
                    <a:pt x="124" y="14"/>
                    <a:pt x="130" y="1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3" y="12"/>
                    <a:pt x="138" y="14"/>
                    <a:pt x="143" y="11"/>
                  </a:cubicBezTo>
                  <a:cubicBezTo>
                    <a:pt x="141" y="10"/>
                    <a:pt x="139" y="9"/>
                    <a:pt x="139" y="7"/>
                  </a:cubicBezTo>
                  <a:cubicBezTo>
                    <a:pt x="139" y="6"/>
                    <a:pt x="144" y="5"/>
                    <a:pt x="145" y="3"/>
                  </a:cubicBezTo>
                  <a:cubicBezTo>
                    <a:pt x="147" y="5"/>
                    <a:pt x="149" y="7"/>
                    <a:pt x="151" y="7"/>
                  </a:cubicBezTo>
                  <a:cubicBezTo>
                    <a:pt x="156" y="7"/>
                    <a:pt x="166" y="0"/>
                    <a:pt x="166" y="4"/>
                  </a:cubicBezTo>
                  <a:cubicBezTo>
                    <a:pt x="166" y="8"/>
                    <a:pt x="162" y="9"/>
                    <a:pt x="160" y="13"/>
                  </a:cubicBezTo>
                  <a:cubicBezTo>
                    <a:pt x="166" y="14"/>
                    <a:pt x="168" y="7"/>
                    <a:pt x="173" y="5"/>
                  </a:cubicBezTo>
                  <a:cubicBezTo>
                    <a:pt x="174" y="7"/>
                    <a:pt x="174" y="8"/>
                    <a:pt x="174" y="10"/>
                  </a:cubicBezTo>
                  <a:cubicBezTo>
                    <a:pt x="178" y="6"/>
                    <a:pt x="180" y="5"/>
                    <a:pt x="185" y="2"/>
                  </a:cubicBezTo>
                  <a:cubicBezTo>
                    <a:pt x="185" y="5"/>
                    <a:pt x="185" y="8"/>
                    <a:pt x="188" y="8"/>
                  </a:cubicBezTo>
                  <a:cubicBezTo>
                    <a:pt x="189" y="6"/>
                    <a:pt x="190" y="4"/>
                    <a:pt x="192" y="4"/>
                  </a:cubicBezTo>
                  <a:cubicBezTo>
                    <a:pt x="194" y="4"/>
                    <a:pt x="200" y="7"/>
                    <a:pt x="202" y="9"/>
                  </a:cubicBezTo>
                  <a:cubicBezTo>
                    <a:pt x="200" y="16"/>
                    <a:pt x="197" y="13"/>
                    <a:pt x="191" y="16"/>
                  </a:cubicBezTo>
                  <a:cubicBezTo>
                    <a:pt x="194" y="18"/>
                    <a:pt x="196" y="18"/>
                    <a:pt x="196" y="20"/>
                  </a:cubicBezTo>
                  <a:cubicBezTo>
                    <a:pt x="198" y="20"/>
                    <a:pt x="204" y="21"/>
                    <a:pt x="205" y="21"/>
                  </a:cubicBezTo>
                  <a:cubicBezTo>
                    <a:pt x="201" y="24"/>
                    <a:pt x="191" y="29"/>
                    <a:pt x="191" y="36"/>
                  </a:cubicBezTo>
                  <a:cubicBezTo>
                    <a:pt x="191" y="41"/>
                    <a:pt x="201" y="41"/>
                    <a:pt x="201" y="47"/>
                  </a:cubicBezTo>
                  <a:cubicBezTo>
                    <a:pt x="201" y="52"/>
                    <a:pt x="196" y="54"/>
                    <a:pt x="196" y="59"/>
                  </a:cubicBezTo>
                  <a:cubicBezTo>
                    <a:pt x="196" y="65"/>
                    <a:pt x="201" y="68"/>
                    <a:pt x="201" y="73"/>
                  </a:cubicBezTo>
                  <a:cubicBezTo>
                    <a:pt x="201" y="77"/>
                    <a:pt x="199" y="79"/>
                    <a:pt x="199" y="82"/>
                  </a:cubicBezTo>
                  <a:cubicBezTo>
                    <a:pt x="199" y="88"/>
                    <a:pt x="207" y="90"/>
                    <a:pt x="207" y="96"/>
                  </a:cubicBezTo>
                  <a:cubicBezTo>
                    <a:pt x="207" y="98"/>
                    <a:pt x="205" y="100"/>
                    <a:pt x="204" y="100"/>
                  </a:cubicBezTo>
                  <a:cubicBezTo>
                    <a:pt x="206" y="105"/>
                    <a:pt x="213" y="106"/>
                    <a:pt x="213" y="112"/>
                  </a:cubicBezTo>
                  <a:cubicBezTo>
                    <a:pt x="213" y="122"/>
                    <a:pt x="193" y="132"/>
                    <a:pt x="187" y="140"/>
                  </a:cubicBezTo>
                  <a:cubicBezTo>
                    <a:pt x="184" y="146"/>
                    <a:pt x="171" y="147"/>
                    <a:pt x="166" y="146"/>
                  </a:cubicBezTo>
                  <a:cubicBezTo>
                    <a:pt x="160" y="148"/>
                    <a:pt x="153" y="150"/>
                    <a:pt x="148" y="150"/>
                  </a:cubicBezTo>
                  <a:cubicBezTo>
                    <a:pt x="145" y="150"/>
                    <a:pt x="142" y="150"/>
                    <a:pt x="142" y="147"/>
                  </a:cubicBezTo>
                  <a:cubicBezTo>
                    <a:pt x="136" y="147"/>
                    <a:pt x="130" y="143"/>
                    <a:pt x="130" y="137"/>
                  </a:cubicBezTo>
                  <a:cubicBezTo>
                    <a:pt x="130" y="134"/>
                    <a:pt x="133" y="132"/>
                    <a:pt x="134" y="130"/>
                  </a:cubicBezTo>
                  <a:cubicBezTo>
                    <a:pt x="131" y="129"/>
                    <a:pt x="128" y="123"/>
                    <a:pt x="128" y="119"/>
                  </a:cubicBezTo>
                  <a:cubicBezTo>
                    <a:pt x="128" y="117"/>
                    <a:pt x="129" y="116"/>
                    <a:pt x="128" y="114"/>
                  </a:cubicBezTo>
                  <a:cubicBezTo>
                    <a:pt x="140" y="114"/>
                    <a:pt x="147" y="98"/>
                    <a:pt x="154" y="94"/>
                  </a:cubicBezTo>
                  <a:cubicBezTo>
                    <a:pt x="158" y="91"/>
                    <a:pt x="165" y="90"/>
                    <a:pt x="165" y="85"/>
                  </a:cubicBezTo>
                  <a:cubicBezTo>
                    <a:pt x="165" y="78"/>
                    <a:pt x="156" y="76"/>
                    <a:pt x="148" y="76"/>
                  </a:cubicBezTo>
                  <a:cubicBezTo>
                    <a:pt x="139" y="76"/>
                    <a:pt x="131" y="80"/>
                    <a:pt x="131" y="88"/>
                  </a:cubicBezTo>
                  <a:cubicBezTo>
                    <a:pt x="131" y="91"/>
                    <a:pt x="132" y="93"/>
                    <a:pt x="131" y="94"/>
                  </a:cubicBezTo>
                  <a:cubicBezTo>
                    <a:pt x="131" y="101"/>
                    <a:pt x="118" y="107"/>
                    <a:pt x="112" y="110"/>
                  </a:cubicBezTo>
                  <a:cubicBezTo>
                    <a:pt x="107" y="113"/>
                    <a:pt x="102" y="114"/>
                    <a:pt x="99" y="119"/>
                  </a:cubicBezTo>
                  <a:cubicBezTo>
                    <a:pt x="97" y="123"/>
                    <a:pt x="100" y="129"/>
                    <a:pt x="95" y="131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7" y="138"/>
                    <a:pt x="98" y="140"/>
                    <a:pt x="98" y="142"/>
                  </a:cubicBezTo>
                  <a:cubicBezTo>
                    <a:pt x="103" y="143"/>
                    <a:pt x="110" y="148"/>
                    <a:pt x="110" y="153"/>
                  </a:cubicBezTo>
                  <a:cubicBezTo>
                    <a:pt x="110" y="158"/>
                    <a:pt x="102" y="165"/>
                    <a:pt x="99" y="165"/>
                  </a:cubicBezTo>
                  <a:cubicBezTo>
                    <a:pt x="93" y="165"/>
                    <a:pt x="91" y="173"/>
                    <a:pt x="91" y="179"/>
                  </a:cubicBezTo>
                  <a:cubicBezTo>
                    <a:pt x="91" y="183"/>
                    <a:pt x="94" y="184"/>
                    <a:pt x="95" y="184"/>
                  </a:cubicBezTo>
                  <a:cubicBezTo>
                    <a:pt x="94" y="192"/>
                    <a:pt x="88" y="192"/>
                    <a:pt x="87" y="198"/>
                  </a:cubicBezTo>
                  <a:cubicBezTo>
                    <a:pt x="83" y="198"/>
                    <a:pt x="81" y="198"/>
                    <a:pt x="79" y="198"/>
                  </a:cubicBezTo>
                  <a:cubicBezTo>
                    <a:pt x="74" y="198"/>
                    <a:pt x="72" y="207"/>
                    <a:pt x="65" y="207"/>
                  </a:cubicBezTo>
                  <a:cubicBezTo>
                    <a:pt x="63" y="207"/>
                    <a:pt x="59" y="195"/>
                    <a:pt x="59" y="193"/>
                  </a:cubicBezTo>
                  <a:cubicBezTo>
                    <a:pt x="59" y="193"/>
                    <a:pt x="59" y="191"/>
                    <a:pt x="59" y="191"/>
                  </a:cubicBezTo>
                  <a:cubicBezTo>
                    <a:pt x="55" y="186"/>
                    <a:pt x="55" y="182"/>
                    <a:pt x="53" y="175"/>
                  </a:cubicBezTo>
                  <a:cubicBezTo>
                    <a:pt x="52" y="171"/>
                    <a:pt x="47" y="170"/>
                    <a:pt x="47" y="165"/>
                  </a:cubicBezTo>
                  <a:cubicBezTo>
                    <a:pt x="47" y="163"/>
                    <a:pt x="49" y="160"/>
                    <a:pt x="49" y="160"/>
                  </a:cubicBezTo>
                  <a:lnTo>
                    <a:pt x="49" y="161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4624F5CE-303C-4C59-8A60-4BB4DEA3A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352" y="987687"/>
              <a:ext cx="278821" cy="154901"/>
            </a:xfrm>
            <a:custGeom>
              <a:avLst/>
              <a:gdLst>
                <a:gd name="T0" fmla="*/ 96 w 114"/>
                <a:gd name="T1" fmla="*/ 51 h 63"/>
                <a:gd name="T2" fmla="*/ 96 w 114"/>
                <a:gd name="T3" fmla="*/ 46 h 63"/>
                <a:gd name="T4" fmla="*/ 83 w 114"/>
                <a:gd name="T5" fmla="*/ 45 h 63"/>
                <a:gd name="T6" fmla="*/ 87 w 114"/>
                <a:gd name="T7" fmla="*/ 37 h 63"/>
                <a:gd name="T8" fmla="*/ 81 w 114"/>
                <a:gd name="T9" fmla="*/ 29 h 63"/>
                <a:gd name="T10" fmla="*/ 85 w 114"/>
                <a:gd name="T11" fmla="*/ 29 h 63"/>
                <a:gd name="T12" fmla="*/ 78 w 114"/>
                <a:gd name="T13" fmla="*/ 24 h 63"/>
                <a:gd name="T14" fmla="*/ 63 w 114"/>
                <a:gd name="T15" fmla="*/ 45 h 63"/>
                <a:gd name="T16" fmla="*/ 58 w 114"/>
                <a:gd name="T17" fmla="*/ 47 h 63"/>
                <a:gd name="T18" fmla="*/ 50 w 114"/>
                <a:gd name="T19" fmla="*/ 63 h 63"/>
                <a:gd name="T20" fmla="*/ 28 w 114"/>
                <a:gd name="T21" fmla="*/ 45 h 63"/>
                <a:gd name="T22" fmla="*/ 38 w 114"/>
                <a:gd name="T23" fmla="*/ 45 h 63"/>
                <a:gd name="T24" fmla="*/ 48 w 114"/>
                <a:gd name="T25" fmla="*/ 43 h 63"/>
                <a:gd name="T26" fmla="*/ 35 w 114"/>
                <a:gd name="T27" fmla="*/ 41 h 63"/>
                <a:gd name="T28" fmla="*/ 24 w 114"/>
                <a:gd name="T29" fmla="*/ 37 h 63"/>
                <a:gd name="T30" fmla="*/ 32 w 114"/>
                <a:gd name="T31" fmla="*/ 35 h 63"/>
                <a:gd name="T32" fmla="*/ 47 w 114"/>
                <a:gd name="T33" fmla="*/ 27 h 63"/>
                <a:gd name="T34" fmla="*/ 39 w 114"/>
                <a:gd name="T35" fmla="*/ 27 h 63"/>
                <a:gd name="T36" fmla="*/ 35 w 114"/>
                <a:gd name="T37" fmla="*/ 25 h 63"/>
                <a:gd name="T38" fmla="*/ 33 w 114"/>
                <a:gd name="T39" fmla="*/ 25 h 63"/>
                <a:gd name="T40" fmla="*/ 24 w 114"/>
                <a:gd name="T41" fmla="*/ 32 h 63"/>
                <a:gd name="T42" fmla="*/ 15 w 114"/>
                <a:gd name="T43" fmla="*/ 28 h 63"/>
                <a:gd name="T44" fmla="*/ 17 w 114"/>
                <a:gd name="T45" fmla="*/ 27 h 63"/>
                <a:gd name="T46" fmla="*/ 9 w 114"/>
                <a:gd name="T47" fmla="*/ 18 h 63"/>
                <a:gd name="T48" fmla="*/ 7 w 114"/>
                <a:gd name="T49" fmla="*/ 17 h 63"/>
                <a:gd name="T50" fmla="*/ 0 w 114"/>
                <a:gd name="T51" fmla="*/ 10 h 63"/>
                <a:gd name="T52" fmla="*/ 10 w 114"/>
                <a:gd name="T53" fmla="*/ 3 h 63"/>
                <a:gd name="T54" fmla="*/ 24 w 114"/>
                <a:gd name="T55" fmla="*/ 4 h 63"/>
                <a:gd name="T56" fmla="*/ 21 w 114"/>
                <a:gd name="T57" fmla="*/ 8 h 63"/>
                <a:gd name="T58" fmla="*/ 28 w 114"/>
                <a:gd name="T59" fmla="*/ 12 h 63"/>
                <a:gd name="T60" fmla="*/ 26 w 114"/>
                <a:gd name="T61" fmla="*/ 9 h 63"/>
                <a:gd name="T62" fmla="*/ 31 w 114"/>
                <a:gd name="T63" fmla="*/ 4 h 63"/>
                <a:gd name="T64" fmla="*/ 44 w 114"/>
                <a:gd name="T65" fmla="*/ 16 h 63"/>
                <a:gd name="T66" fmla="*/ 41 w 114"/>
                <a:gd name="T67" fmla="*/ 4 h 63"/>
                <a:gd name="T68" fmla="*/ 46 w 114"/>
                <a:gd name="T69" fmla="*/ 0 h 63"/>
                <a:gd name="T70" fmla="*/ 58 w 114"/>
                <a:gd name="T71" fmla="*/ 5 h 63"/>
                <a:gd name="T72" fmla="*/ 57 w 114"/>
                <a:gd name="T73" fmla="*/ 11 h 63"/>
                <a:gd name="T74" fmla="*/ 62 w 114"/>
                <a:gd name="T75" fmla="*/ 7 h 63"/>
                <a:gd name="T76" fmla="*/ 66 w 114"/>
                <a:gd name="T77" fmla="*/ 14 h 63"/>
                <a:gd name="T78" fmla="*/ 68 w 114"/>
                <a:gd name="T79" fmla="*/ 14 h 63"/>
                <a:gd name="T80" fmla="*/ 91 w 114"/>
                <a:gd name="T81" fmla="*/ 26 h 63"/>
                <a:gd name="T82" fmla="*/ 89 w 114"/>
                <a:gd name="T83" fmla="*/ 27 h 63"/>
                <a:gd name="T84" fmla="*/ 94 w 114"/>
                <a:gd name="T85" fmla="*/ 27 h 63"/>
                <a:gd name="T86" fmla="*/ 94 w 114"/>
                <a:gd name="T87" fmla="*/ 31 h 63"/>
                <a:gd name="T88" fmla="*/ 103 w 114"/>
                <a:gd name="T89" fmla="*/ 31 h 63"/>
                <a:gd name="T90" fmla="*/ 114 w 114"/>
                <a:gd name="T91" fmla="*/ 41 h 63"/>
                <a:gd name="T92" fmla="*/ 96 w 114"/>
                <a:gd name="T93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63">
                  <a:moveTo>
                    <a:pt x="96" y="51"/>
                  </a:moveTo>
                  <a:cubicBezTo>
                    <a:pt x="95" y="49"/>
                    <a:pt x="95" y="47"/>
                    <a:pt x="96" y="46"/>
                  </a:cubicBezTo>
                  <a:cubicBezTo>
                    <a:pt x="93" y="45"/>
                    <a:pt x="87" y="46"/>
                    <a:pt x="83" y="45"/>
                  </a:cubicBezTo>
                  <a:cubicBezTo>
                    <a:pt x="83" y="40"/>
                    <a:pt x="87" y="42"/>
                    <a:pt x="87" y="37"/>
                  </a:cubicBezTo>
                  <a:cubicBezTo>
                    <a:pt x="85" y="37"/>
                    <a:pt x="83" y="32"/>
                    <a:pt x="81" y="29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1" y="28"/>
                    <a:pt x="78" y="24"/>
                    <a:pt x="78" y="24"/>
                  </a:cubicBezTo>
                  <a:cubicBezTo>
                    <a:pt x="69" y="24"/>
                    <a:pt x="66" y="37"/>
                    <a:pt x="63" y="45"/>
                  </a:cubicBezTo>
                  <a:cubicBezTo>
                    <a:pt x="62" y="46"/>
                    <a:pt x="60" y="46"/>
                    <a:pt x="58" y="47"/>
                  </a:cubicBezTo>
                  <a:cubicBezTo>
                    <a:pt x="54" y="51"/>
                    <a:pt x="54" y="59"/>
                    <a:pt x="50" y="63"/>
                  </a:cubicBezTo>
                  <a:cubicBezTo>
                    <a:pt x="43" y="58"/>
                    <a:pt x="28" y="54"/>
                    <a:pt x="28" y="45"/>
                  </a:cubicBezTo>
                  <a:cubicBezTo>
                    <a:pt x="32" y="44"/>
                    <a:pt x="38" y="45"/>
                    <a:pt x="38" y="45"/>
                  </a:cubicBezTo>
                  <a:cubicBezTo>
                    <a:pt x="41" y="43"/>
                    <a:pt x="44" y="43"/>
                    <a:pt x="48" y="43"/>
                  </a:cubicBezTo>
                  <a:cubicBezTo>
                    <a:pt x="46" y="41"/>
                    <a:pt x="37" y="41"/>
                    <a:pt x="35" y="41"/>
                  </a:cubicBezTo>
                  <a:cubicBezTo>
                    <a:pt x="31" y="41"/>
                    <a:pt x="24" y="44"/>
                    <a:pt x="24" y="37"/>
                  </a:cubicBezTo>
                  <a:cubicBezTo>
                    <a:pt x="24" y="35"/>
                    <a:pt x="31" y="35"/>
                    <a:pt x="32" y="35"/>
                  </a:cubicBezTo>
                  <a:cubicBezTo>
                    <a:pt x="36" y="33"/>
                    <a:pt x="44" y="30"/>
                    <a:pt x="47" y="27"/>
                  </a:cubicBezTo>
                  <a:cubicBezTo>
                    <a:pt x="43" y="27"/>
                    <a:pt x="40" y="27"/>
                    <a:pt x="39" y="27"/>
                  </a:cubicBezTo>
                  <a:cubicBezTo>
                    <a:pt x="39" y="27"/>
                    <a:pt x="36" y="26"/>
                    <a:pt x="35" y="25"/>
                  </a:cubicBezTo>
                  <a:cubicBezTo>
                    <a:pt x="34" y="25"/>
                    <a:pt x="33" y="25"/>
                    <a:pt x="33" y="25"/>
                  </a:cubicBezTo>
                  <a:cubicBezTo>
                    <a:pt x="30" y="26"/>
                    <a:pt x="30" y="32"/>
                    <a:pt x="24" y="32"/>
                  </a:cubicBezTo>
                  <a:cubicBezTo>
                    <a:pt x="19" y="32"/>
                    <a:pt x="16" y="31"/>
                    <a:pt x="15" y="28"/>
                  </a:cubicBezTo>
                  <a:cubicBezTo>
                    <a:pt x="16" y="28"/>
                    <a:pt x="16" y="27"/>
                    <a:pt x="17" y="27"/>
                  </a:cubicBezTo>
                  <a:cubicBezTo>
                    <a:pt x="12" y="25"/>
                    <a:pt x="8" y="22"/>
                    <a:pt x="9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5" y="17"/>
                    <a:pt x="2" y="12"/>
                    <a:pt x="0" y="10"/>
                  </a:cubicBezTo>
                  <a:cubicBezTo>
                    <a:pt x="1" y="8"/>
                    <a:pt x="7" y="3"/>
                    <a:pt x="10" y="3"/>
                  </a:cubicBezTo>
                  <a:cubicBezTo>
                    <a:pt x="14" y="3"/>
                    <a:pt x="17" y="3"/>
                    <a:pt x="24" y="4"/>
                  </a:cubicBezTo>
                  <a:cubicBezTo>
                    <a:pt x="23" y="6"/>
                    <a:pt x="21" y="7"/>
                    <a:pt x="21" y="8"/>
                  </a:cubicBezTo>
                  <a:cubicBezTo>
                    <a:pt x="23" y="10"/>
                    <a:pt x="26" y="10"/>
                    <a:pt x="28" y="12"/>
                  </a:cubicBezTo>
                  <a:cubicBezTo>
                    <a:pt x="27" y="12"/>
                    <a:pt x="26" y="10"/>
                    <a:pt x="26" y="9"/>
                  </a:cubicBezTo>
                  <a:cubicBezTo>
                    <a:pt x="26" y="6"/>
                    <a:pt x="29" y="4"/>
                    <a:pt x="31" y="4"/>
                  </a:cubicBezTo>
                  <a:cubicBezTo>
                    <a:pt x="39" y="4"/>
                    <a:pt x="37" y="14"/>
                    <a:pt x="44" y="16"/>
                  </a:cubicBezTo>
                  <a:cubicBezTo>
                    <a:pt x="42" y="12"/>
                    <a:pt x="41" y="9"/>
                    <a:pt x="41" y="4"/>
                  </a:cubicBezTo>
                  <a:cubicBezTo>
                    <a:pt x="41" y="0"/>
                    <a:pt x="43" y="0"/>
                    <a:pt x="46" y="0"/>
                  </a:cubicBezTo>
                  <a:cubicBezTo>
                    <a:pt x="50" y="0"/>
                    <a:pt x="58" y="2"/>
                    <a:pt x="58" y="5"/>
                  </a:cubicBezTo>
                  <a:cubicBezTo>
                    <a:pt x="58" y="7"/>
                    <a:pt x="57" y="9"/>
                    <a:pt x="57" y="11"/>
                  </a:cubicBezTo>
                  <a:cubicBezTo>
                    <a:pt x="59" y="10"/>
                    <a:pt x="60" y="7"/>
                    <a:pt x="62" y="7"/>
                  </a:cubicBezTo>
                  <a:cubicBezTo>
                    <a:pt x="67" y="7"/>
                    <a:pt x="66" y="12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73" y="14"/>
                    <a:pt x="89" y="23"/>
                    <a:pt x="91" y="26"/>
                  </a:cubicBezTo>
                  <a:cubicBezTo>
                    <a:pt x="91" y="27"/>
                    <a:pt x="89" y="27"/>
                    <a:pt x="89" y="27"/>
                  </a:cubicBezTo>
                  <a:cubicBezTo>
                    <a:pt x="91" y="27"/>
                    <a:pt x="92" y="27"/>
                    <a:pt x="94" y="27"/>
                  </a:cubicBezTo>
                  <a:cubicBezTo>
                    <a:pt x="94" y="28"/>
                    <a:pt x="95" y="30"/>
                    <a:pt x="94" y="31"/>
                  </a:cubicBezTo>
                  <a:cubicBezTo>
                    <a:pt x="98" y="31"/>
                    <a:pt x="99" y="31"/>
                    <a:pt x="103" y="31"/>
                  </a:cubicBezTo>
                  <a:cubicBezTo>
                    <a:pt x="103" y="40"/>
                    <a:pt x="111" y="38"/>
                    <a:pt x="114" y="41"/>
                  </a:cubicBezTo>
                  <a:cubicBezTo>
                    <a:pt x="106" y="44"/>
                    <a:pt x="103" y="49"/>
                    <a:pt x="96" y="5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CD3F4D60-A3FD-4336-8D0C-C39973DC4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338" y="962903"/>
              <a:ext cx="183402" cy="66917"/>
            </a:xfrm>
            <a:custGeom>
              <a:avLst/>
              <a:gdLst>
                <a:gd name="T0" fmla="*/ 75 w 75"/>
                <a:gd name="T1" fmla="*/ 12 h 27"/>
                <a:gd name="T2" fmla="*/ 45 w 75"/>
                <a:gd name="T3" fmla="*/ 27 h 27"/>
                <a:gd name="T4" fmla="*/ 35 w 75"/>
                <a:gd name="T5" fmla="*/ 22 h 27"/>
                <a:gd name="T6" fmla="*/ 19 w 75"/>
                <a:gd name="T7" fmla="*/ 22 h 27"/>
                <a:gd name="T8" fmla="*/ 15 w 75"/>
                <a:gd name="T9" fmla="*/ 17 h 27"/>
                <a:gd name="T10" fmla="*/ 21 w 75"/>
                <a:gd name="T11" fmla="*/ 17 h 27"/>
                <a:gd name="T12" fmla="*/ 28 w 75"/>
                <a:gd name="T13" fmla="*/ 15 h 27"/>
                <a:gd name="T14" fmla="*/ 15 w 75"/>
                <a:gd name="T15" fmla="*/ 14 h 27"/>
                <a:gd name="T16" fmla="*/ 5 w 75"/>
                <a:gd name="T17" fmla="*/ 11 h 27"/>
                <a:gd name="T18" fmla="*/ 0 w 75"/>
                <a:gd name="T19" fmla="*/ 4 h 27"/>
                <a:gd name="T20" fmla="*/ 5 w 75"/>
                <a:gd name="T21" fmla="*/ 4 h 27"/>
                <a:gd name="T22" fmla="*/ 10 w 75"/>
                <a:gd name="T23" fmla="*/ 5 h 27"/>
                <a:gd name="T24" fmla="*/ 10 w 75"/>
                <a:gd name="T25" fmla="*/ 4 h 27"/>
                <a:gd name="T26" fmla="*/ 15 w 75"/>
                <a:gd name="T27" fmla="*/ 4 h 27"/>
                <a:gd name="T28" fmla="*/ 14 w 75"/>
                <a:gd name="T29" fmla="*/ 1 h 27"/>
                <a:gd name="T30" fmla="*/ 22 w 75"/>
                <a:gd name="T31" fmla="*/ 1 h 27"/>
                <a:gd name="T32" fmla="*/ 33 w 75"/>
                <a:gd name="T33" fmla="*/ 7 h 27"/>
                <a:gd name="T34" fmla="*/ 40 w 75"/>
                <a:gd name="T35" fmla="*/ 0 h 27"/>
                <a:gd name="T36" fmla="*/ 44 w 75"/>
                <a:gd name="T37" fmla="*/ 0 h 27"/>
                <a:gd name="T38" fmla="*/ 44 w 75"/>
                <a:gd name="T39" fmla="*/ 7 h 27"/>
                <a:gd name="T40" fmla="*/ 53 w 75"/>
                <a:gd name="T41" fmla="*/ 4 h 27"/>
                <a:gd name="T42" fmla="*/ 62 w 75"/>
                <a:gd name="T43" fmla="*/ 4 h 27"/>
                <a:gd name="T44" fmla="*/ 75 w 75"/>
                <a:gd name="T4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27">
                  <a:moveTo>
                    <a:pt x="75" y="12"/>
                  </a:moveTo>
                  <a:cubicBezTo>
                    <a:pt x="68" y="17"/>
                    <a:pt x="54" y="27"/>
                    <a:pt x="45" y="27"/>
                  </a:cubicBezTo>
                  <a:cubicBezTo>
                    <a:pt x="40" y="27"/>
                    <a:pt x="37" y="25"/>
                    <a:pt x="35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6" y="21"/>
                    <a:pt x="16" y="19"/>
                    <a:pt x="15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4" y="16"/>
                    <a:pt x="27" y="16"/>
                    <a:pt x="28" y="15"/>
                  </a:cubicBezTo>
                  <a:cubicBezTo>
                    <a:pt x="27" y="15"/>
                    <a:pt x="15" y="14"/>
                    <a:pt x="15" y="14"/>
                  </a:cubicBezTo>
                  <a:cubicBezTo>
                    <a:pt x="10" y="14"/>
                    <a:pt x="4" y="18"/>
                    <a:pt x="5" y="11"/>
                  </a:cubicBezTo>
                  <a:cubicBezTo>
                    <a:pt x="2" y="10"/>
                    <a:pt x="1" y="7"/>
                    <a:pt x="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9" y="6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3"/>
                    <a:pt x="32" y="7"/>
                    <a:pt x="33" y="7"/>
                  </a:cubicBezTo>
                  <a:cubicBezTo>
                    <a:pt x="37" y="7"/>
                    <a:pt x="39" y="1"/>
                    <a:pt x="4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4"/>
                    <a:pt x="43" y="5"/>
                    <a:pt x="44" y="7"/>
                  </a:cubicBezTo>
                  <a:cubicBezTo>
                    <a:pt x="46" y="7"/>
                    <a:pt x="48" y="4"/>
                    <a:pt x="53" y="4"/>
                  </a:cubicBezTo>
                  <a:cubicBezTo>
                    <a:pt x="59" y="4"/>
                    <a:pt x="58" y="4"/>
                    <a:pt x="62" y="4"/>
                  </a:cubicBezTo>
                  <a:cubicBezTo>
                    <a:pt x="68" y="4"/>
                    <a:pt x="73" y="9"/>
                    <a:pt x="75" y="1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F7E788F8-F73B-4FA6-9E76-EEFD12D6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960" y="1037255"/>
              <a:ext cx="34698" cy="28502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1 h 12"/>
                <a:gd name="T8" fmla="*/ 5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8" y="5"/>
                    <a:pt x="12" y="6"/>
                    <a:pt x="14" y="12"/>
                  </a:cubicBezTo>
                  <a:cubicBezTo>
                    <a:pt x="9" y="11"/>
                    <a:pt x="0" y="2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60ED0818-4627-4A3E-8ECA-2FABD4990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654" y="1861325"/>
              <a:ext cx="87984" cy="105333"/>
            </a:xfrm>
            <a:custGeom>
              <a:avLst/>
              <a:gdLst>
                <a:gd name="T0" fmla="*/ 6 w 36"/>
                <a:gd name="T1" fmla="*/ 12 h 43"/>
                <a:gd name="T2" fmla="*/ 14 w 36"/>
                <a:gd name="T3" fmla="*/ 9 h 43"/>
                <a:gd name="T4" fmla="*/ 12 w 36"/>
                <a:gd name="T5" fmla="*/ 6 h 43"/>
                <a:gd name="T6" fmla="*/ 21 w 36"/>
                <a:gd name="T7" fmla="*/ 0 h 43"/>
                <a:gd name="T8" fmla="*/ 26 w 36"/>
                <a:gd name="T9" fmla="*/ 0 h 43"/>
                <a:gd name="T10" fmla="*/ 36 w 36"/>
                <a:gd name="T11" fmla="*/ 12 h 43"/>
                <a:gd name="T12" fmla="*/ 31 w 36"/>
                <a:gd name="T13" fmla="*/ 16 h 43"/>
                <a:gd name="T14" fmla="*/ 31 w 36"/>
                <a:gd name="T15" fmla="*/ 26 h 43"/>
                <a:gd name="T16" fmla="*/ 30 w 36"/>
                <a:gd name="T17" fmla="*/ 34 h 43"/>
                <a:gd name="T18" fmla="*/ 23 w 36"/>
                <a:gd name="T19" fmla="*/ 35 h 43"/>
                <a:gd name="T20" fmla="*/ 12 w 36"/>
                <a:gd name="T21" fmla="*/ 42 h 43"/>
                <a:gd name="T22" fmla="*/ 7 w 36"/>
                <a:gd name="T23" fmla="*/ 43 h 43"/>
                <a:gd name="T24" fmla="*/ 0 w 36"/>
                <a:gd name="T25" fmla="*/ 36 h 43"/>
                <a:gd name="T26" fmla="*/ 8 w 36"/>
                <a:gd name="T27" fmla="*/ 22 h 43"/>
                <a:gd name="T28" fmla="*/ 3 w 36"/>
                <a:gd name="T29" fmla="*/ 16 h 43"/>
                <a:gd name="T30" fmla="*/ 6 w 36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3">
                  <a:moveTo>
                    <a:pt x="6" y="12"/>
                  </a:moveTo>
                  <a:cubicBezTo>
                    <a:pt x="8" y="12"/>
                    <a:pt x="12" y="11"/>
                    <a:pt x="14" y="9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4"/>
                    <a:pt x="18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33" y="0"/>
                    <a:pt x="36" y="7"/>
                    <a:pt x="36" y="12"/>
                  </a:cubicBezTo>
                  <a:cubicBezTo>
                    <a:pt x="36" y="14"/>
                    <a:pt x="31" y="14"/>
                    <a:pt x="31" y="16"/>
                  </a:cubicBezTo>
                  <a:cubicBezTo>
                    <a:pt x="31" y="18"/>
                    <a:pt x="31" y="26"/>
                    <a:pt x="31" y="26"/>
                  </a:cubicBezTo>
                  <a:cubicBezTo>
                    <a:pt x="31" y="28"/>
                    <a:pt x="33" y="32"/>
                    <a:pt x="30" y="34"/>
                  </a:cubicBezTo>
                  <a:cubicBezTo>
                    <a:pt x="29" y="36"/>
                    <a:pt x="26" y="35"/>
                    <a:pt x="23" y="35"/>
                  </a:cubicBezTo>
                  <a:cubicBezTo>
                    <a:pt x="18" y="35"/>
                    <a:pt x="15" y="40"/>
                    <a:pt x="12" y="42"/>
                  </a:cubicBezTo>
                  <a:cubicBezTo>
                    <a:pt x="11" y="43"/>
                    <a:pt x="9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29"/>
                    <a:pt x="7" y="28"/>
                    <a:pt x="8" y="22"/>
                  </a:cubicBezTo>
                  <a:cubicBezTo>
                    <a:pt x="5" y="20"/>
                    <a:pt x="3" y="18"/>
                    <a:pt x="3" y="16"/>
                  </a:cubicBezTo>
                  <a:cubicBezTo>
                    <a:pt x="3" y="12"/>
                    <a:pt x="5" y="12"/>
                    <a:pt x="6" y="1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54899915-B244-42CA-8783-AAA8CCA6D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897" y="1773341"/>
              <a:ext cx="17349" cy="14870"/>
            </a:xfrm>
            <a:custGeom>
              <a:avLst/>
              <a:gdLst>
                <a:gd name="T0" fmla="*/ 2 w 7"/>
                <a:gd name="T1" fmla="*/ 6 h 6"/>
                <a:gd name="T2" fmla="*/ 0 w 7"/>
                <a:gd name="T3" fmla="*/ 3 h 6"/>
                <a:gd name="T4" fmla="*/ 7 w 7"/>
                <a:gd name="T5" fmla="*/ 0 h 6"/>
                <a:gd name="T6" fmla="*/ 2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5" y="0"/>
                    <a:pt x="7" y="0"/>
                  </a:cubicBezTo>
                  <a:cubicBezTo>
                    <a:pt x="7" y="3"/>
                    <a:pt x="5" y="6"/>
                    <a:pt x="2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533F525D-47F0-4AF5-B727-0D319C012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811" y="1763427"/>
              <a:ext cx="166053" cy="242884"/>
            </a:xfrm>
            <a:custGeom>
              <a:avLst/>
              <a:gdLst>
                <a:gd name="T0" fmla="*/ 62 w 68"/>
                <a:gd name="T1" fmla="*/ 66 h 99"/>
                <a:gd name="T2" fmla="*/ 59 w 68"/>
                <a:gd name="T3" fmla="*/ 83 h 99"/>
                <a:gd name="T4" fmla="*/ 65 w 68"/>
                <a:gd name="T5" fmla="*/ 86 h 99"/>
                <a:gd name="T6" fmla="*/ 45 w 68"/>
                <a:gd name="T7" fmla="*/ 91 h 99"/>
                <a:gd name="T8" fmla="*/ 25 w 68"/>
                <a:gd name="T9" fmla="*/ 91 h 99"/>
                <a:gd name="T10" fmla="*/ 17 w 68"/>
                <a:gd name="T11" fmla="*/ 96 h 99"/>
                <a:gd name="T12" fmla="*/ 11 w 68"/>
                <a:gd name="T13" fmla="*/ 99 h 99"/>
                <a:gd name="T14" fmla="*/ 21 w 68"/>
                <a:gd name="T15" fmla="*/ 86 h 99"/>
                <a:gd name="T16" fmla="*/ 30 w 68"/>
                <a:gd name="T17" fmla="*/ 81 h 99"/>
                <a:gd name="T18" fmla="*/ 17 w 68"/>
                <a:gd name="T19" fmla="*/ 80 h 99"/>
                <a:gd name="T20" fmla="*/ 12 w 68"/>
                <a:gd name="T21" fmla="*/ 80 h 99"/>
                <a:gd name="T22" fmla="*/ 18 w 68"/>
                <a:gd name="T23" fmla="*/ 63 h 99"/>
                <a:gd name="T24" fmla="*/ 31 w 68"/>
                <a:gd name="T25" fmla="*/ 53 h 99"/>
                <a:gd name="T26" fmla="*/ 26 w 68"/>
                <a:gd name="T27" fmla="*/ 46 h 99"/>
                <a:gd name="T28" fmla="*/ 17 w 68"/>
                <a:gd name="T29" fmla="*/ 47 h 99"/>
                <a:gd name="T30" fmla="*/ 15 w 68"/>
                <a:gd name="T31" fmla="*/ 39 h 99"/>
                <a:gd name="T32" fmla="*/ 10 w 68"/>
                <a:gd name="T33" fmla="*/ 32 h 99"/>
                <a:gd name="T34" fmla="*/ 8 w 68"/>
                <a:gd name="T35" fmla="*/ 36 h 99"/>
                <a:gd name="T36" fmla="*/ 9 w 68"/>
                <a:gd name="T37" fmla="*/ 29 h 99"/>
                <a:gd name="T38" fmla="*/ 5 w 68"/>
                <a:gd name="T39" fmla="*/ 25 h 99"/>
                <a:gd name="T40" fmla="*/ 7 w 68"/>
                <a:gd name="T41" fmla="*/ 19 h 99"/>
                <a:gd name="T42" fmla="*/ 5 w 68"/>
                <a:gd name="T43" fmla="*/ 13 h 99"/>
                <a:gd name="T44" fmla="*/ 8 w 68"/>
                <a:gd name="T45" fmla="*/ 14 h 99"/>
                <a:gd name="T46" fmla="*/ 11 w 68"/>
                <a:gd name="T47" fmla="*/ 9 h 99"/>
                <a:gd name="T48" fmla="*/ 16 w 68"/>
                <a:gd name="T49" fmla="*/ 0 h 99"/>
                <a:gd name="T50" fmla="*/ 28 w 68"/>
                <a:gd name="T51" fmla="*/ 3 h 99"/>
                <a:gd name="T52" fmla="*/ 21 w 68"/>
                <a:gd name="T53" fmla="*/ 13 h 99"/>
                <a:gd name="T54" fmla="*/ 30 w 68"/>
                <a:gd name="T55" fmla="*/ 30 h 99"/>
                <a:gd name="T56" fmla="*/ 35 w 68"/>
                <a:gd name="T57" fmla="*/ 33 h 99"/>
                <a:gd name="T58" fmla="*/ 55 w 68"/>
                <a:gd name="T59" fmla="*/ 58 h 99"/>
                <a:gd name="T60" fmla="*/ 57 w 68"/>
                <a:gd name="T61" fmla="*/ 66 h 99"/>
                <a:gd name="T62" fmla="*/ 60 w 68"/>
                <a:gd name="T63" fmla="*/ 6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99">
                  <a:moveTo>
                    <a:pt x="59" y="67"/>
                  </a:moveTo>
                  <a:cubicBezTo>
                    <a:pt x="61" y="66"/>
                    <a:pt x="60" y="66"/>
                    <a:pt x="62" y="66"/>
                  </a:cubicBezTo>
                  <a:cubicBezTo>
                    <a:pt x="66" y="66"/>
                    <a:pt x="68" y="69"/>
                    <a:pt x="68" y="72"/>
                  </a:cubicBezTo>
                  <a:cubicBezTo>
                    <a:pt x="68" y="77"/>
                    <a:pt x="61" y="79"/>
                    <a:pt x="59" y="83"/>
                  </a:cubicBezTo>
                  <a:cubicBezTo>
                    <a:pt x="62" y="84"/>
                    <a:pt x="63" y="84"/>
                    <a:pt x="65" y="84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2" y="89"/>
                    <a:pt x="60" y="91"/>
                    <a:pt x="57" y="91"/>
                  </a:cubicBezTo>
                  <a:cubicBezTo>
                    <a:pt x="53" y="91"/>
                    <a:pt x="47" y="91"/>
                    <a:pt x="45" y="91"/>
                  </a:cubicBezTo>
                  <a:cubicBezTo>
                    <a:pt x="42" y="91"/>
                    <a:pt x="35" y="93"/>
                    <a:pt x="30" y="93"/>
                  </a:cubicBezTo>
                  <a:cubicBezTo>
                    <a:pt x="28" y="93"/>
                    <a:pt x="27" y="91"/>
                    <a:pt x="25" y="91"/>
                  </a:cubicBezTo>
                  <a:cubicBezTo>
                    <a:pt x="22" y="91"/>
                    <a:pt x="21" y="94"/>
                    <a:pt x="21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5" y="96"/>
                    <a:pt x="14" y="97"/>
                    <a:pt x="13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1" y="96"/>
                    <a:pt x="20" y="87"/>
                    <a:pt x="21" y="86"/>
                  </a:cubicBezTo>
                  <a:cubicBezTo>
                    <a:pt x="25" y="85"/>
                    <a:pt x="30" y="87"/>
                    <a:pt x="30" y="83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29" y="82"/>
                    <a:pt x="27" y="83"/>
                    <a:pt x="25" y="83"/>
                  </a:cubicBezTo>
                  <a:cubicBezTo>
                    <a:pt x="21" y="83"/>
                    <a:pt x="20" y="80"/>
                    <a:pt x="17" y="80"/>
                  </a:cubicBezTo>
                  <a:cubicBezTo>
                    <a:pt x="15" y="80"/>
                    <a:pt x="15" y="81"/>
                    <a:pt x="14" y="81"/>
                  </a:cubicBezTo>
                  <a:cubicBezTo>
                    <a:pt x="13" y="81"/>
                    <a:pt x="12" y="81"/>
                    <a:pt x="12" y="80"/>
                  </a:cubicBezTo>
                  <a:cubicBezTo>
                    <a:pt x="12" y="76"/>
                    <a:pt x="20" y="75"/>
                    <a:pt x="20" y="71"/>
                  </a:cubicBezTo>
                  <a:cubicBezTo>
                    <a:pt x="20" y="67"/>
                    <a:pt x="18" y="66"/>
                    <a:pt x="18" y="63"/>
                  </a:cubicBezTo>
                  <a:cubicBezTo>
                    <a:pt x="23" y="63"/>
                    <a:pt x="30" y="60"/>
                    <a:pt x="31" y="57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4" y="53"/>
                    <a:pt x="24" y="50"/>
                  </a:cubicBezTo>
                  <a:cubicBezTo>
                    <a:pt x="24" y="48"/>
                    <a:pt x="26" y="47"/>
                    <a:pt x="26" y="46"/>
                  </a:cubicBezTo>
                  <a:cubicBezTo>
                    <a:pt x="25" y="46"/>
                    <a:pt x="24" y="46"/>
                    <a:pt x="24" y="46"/>
                  </a:cubicBezTo>
                  <a:cubicBezTo>
                    <a:pt x="21" y="46"/>
                    <a:pt x="19" y="47"/>
                    <a:pt x="17" y="47"/>
                  </a:cubicBezTo>
                  <a:cubicBezTo>
                    <a:pt x="14" y="47"/>
                    <a:pt x="12" y="47"/>
                    <a:pt x="12" y="45"/>
                  </a:cubicBezTo>
                  <a:cubicBezTo>
                    <a:pt x="12" y="42"/>
                    <a:pt x="15" y="41"/>
                    <a:pt x="15" y="39"/>
                  </a:cubicBezTo>
                  <a:cubicBezTo>
                    <a:pt x="15" y="36"/>
                    <a:pt x="14" y="35"/>
                    <a:pt x="15" y="33"/>
                  </a:cubicBezTo>
                  <a:cubicBezTo>
                    <a:pt x="13" y="33"/>
                    <a:pt x="11" y="32"/>
                    <a:pt x="10" y="32"/>
                  </a:cubicBezTo>
                  <a:cubicBezTo>
                    <a:pt x="9" y="34"/>
                    <a:pt x="10" y="35"/>
                    <a:pt x="10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31"/>
                    <a:pt x="8" y="30"/>
                    <a:pt x="9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7"/>
                    <a:pt x="5" y="26"/>
                    <a:pt x="5" y="25"/>
                  </a:cubicBezTo>
                  <a:cubicBezTo>
                    <a:pt x="5" y="23"/>
                    <a:pt x="7" y="21"/>
                    <a:pt x="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8"/>
                    <a:pt x="0" y="17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6" y="16"/>
                    <a:pt x="7" y="16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7" y="14"/>
                    <a:pt x="7" y="13"/>
                    <a:pt x="7" y="12"/>
                  </a:cubicBezTo>
                  <a:cubicBezTo>
                    <a:pt x="7" y="10"/>
                    <a:pt x="9" y="9"/>
                    <a:pt x="11" y="9"/>
                  </a:cubicBezTo>
                  <a:cubicBezTo>
                    <a:pt x="11" y="6"/>
                    <a:pt x="12" y="5"/>
                    <a:pt x="12" y="4"/>
                  </a:cubicBezTo>
                  <a:cubicBezTo>
                    <a:pt x="12" y="2"/>
                    <a:pt x="15" y="0"/>
                    <a:pt x="16" y="0"/>
                  </a:cubicBezTo>
                  <a:cubicBezTo>
                    <a:pt x="19" y="0"/>
                    <a:pt x="23" y="0"/>
                    <a:pt x="25" y="0"/>
                  </a:cubicBezTo>
                  <a:cubicBezTo>
                    <a:pt x="26" y="0"/>
                    <a:pt x="28" y="2"/>
                    <a:pt x="28" y="3"/>
                  </a:cubicBezTo>
                  <a:cubicBezTo>
                    <a:pt x="28" y="7"/>
                    <a:pt x="21" y="6"/>
                    <a:pt x="20" y="10"/>
                  </a:cubicBezTo>
                  <a:cubicBezTo>
                    <a:pt x="20" y="11"/>
                    <a:pt x="21" y="12"/>
                    <a:pt x="21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21"/>
                    <a:pt x="30" y="24"/>
                    <a:pt x="30" y="30"/>
                  </a:cubicBezTo>
                  <a:cubicBezTo>
                    <a:pt x="29" y="30"/>
                    <a:pt x="28" y="31"/>
                    <a:pt x="28" y="32"/>
                  </a:cubicBezTo>
                  <a:cubicBezTo>
                    <a:pt x="31" y="33"/>
                    <a:pt x="32" y="32"/>
                    <a:pt x="35" y="33"/>
                  </a:cubicBezTo>
                  <a:cubicBezTo>
                    <a:pt x="40" y="34"/>
                    <a:pt x="39" y="41"/>
                    <a:pt x="43" y="45"/>
                  </a:cubicBezTo>
                  <a:cubicBezTo>
                    <a:pt x="47" y="49"/>
                    <a:pt x="55" y="51"/>
                    <a:pt x="55" y="58"/>
                  </a:cubicBezTo>
                  <a:cubicBezTo>
                    <a:pt x="55" y="60"/>
                    <a:pt x="58" y="62"/>
                    <a:pt x="58" y="64"/>
                  </a:cubicBezTo>
                  <a:cubicBezTo>
                    <a:pt x="58" y="65"/>
                    <a:pt x="57" y="66"/>
                    <a:pt x="57" y="66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8"/>
                    <a:pt x="59" y="67"/>
                    <a:pt x="60" y="66"/>
                  </a:cubicBezTo>
                  <a:lnTo>
                    <a:pt x="59" y="67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461D9970-3825-4547-B770-1A22406B2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747" y="1888587"/>
              <a:ext cx="7435" cy="743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0" name="Freeform 150">
              <a:extLst>
                <a:ext uri="{FF2B5EF4-FFF2-40B4-BE49-F238E27FC236}">
                  <a16:creationId xmlns:a16="http://schemas.microsoft.com/office/drawing/2014/main" id="{8AB197AC-E230-4359-992E-C45C0904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528" y="2295045"/>
              <a:ext cx="55764" cy="35937"/>
            </a:xfrm>
            <a:custGeom>
              <a:avLst/>
              <a:gdLst>
                <a:gd name="T0" fmla="*/ 0 w 23"/>
                <a:gd name="T1" fmla="*/ 3 h 15"/>
                <a:gd name="T2" fmla="*/ 0 w 23"/>
                <a:gd name="T3" fmla="*/ 5 h 15"/>
                <a:gd name="T4" fmla="*/ 4 w 23"/>
                <a:gd name="T5" fmla="*/ 6 h 15"/>
                <a:gd name="T6" fmla="*/ 18 w 23"/>
                <a:gd name="T7" fmla="*/ 14 h 15"/>
                <a:gd name="T8" fmla="*/ 20 w 23"/>
                <a:gd name="T9" fmla="*/ 15 h 15"/>
                <a:gd name="T10" fmla="*/ 22 w 23"/>
                <a:gd name="T11" fmla="*/ 13 h 15"/>
                <a:gd name="T12" fmla="*/ 20 w 23"/>
                <a:gd name="T13" fmla="*/ 8 h 15"/>
                <a:gd name="T14" fmla="*/ 22 w 23"/>
                <a:gd name="T15" fmla="*/ 5 h 15"/>
                <a:gd name="T16" fmla="*/ 23 w 23"/>
                <a:gd name="T17" fmla="*/ 2 h 15"/>
                <a:gd name="T18" fmla="*/ 13 w 23"/>
                <a:gd name="T19" fmla="*/ 4 h 15"/>
                <a:gd name="T20" fmla="*/ 0 w 23"/>
                <a:gd name="T21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0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4" y="6"/>
                    <a:pt x="4" y="6"/>
                  </a:cubicBezTo>
                  <a:cubicBezTo>
                    <a:pt x="9" y="8"/>
                    <a:pt x="13" y="12"/>
                    <a:pt x="18" y="14"/>
                  </a:cubicBezTo>
                  <a:cubicBezTo>
                    <a:pt x="18" y="14"/>
                    <a:pt x="19" y="15"/>
                    <a:pt x="20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10"/>
                    <a:pt x="20" y="10"/>
                    <a:pt x="20" y="8"/>
                  </a:cubicBezTo>
                  <a:cubicBezTo>
                    <a:pt x="20" y="7"/>
                    <a:pt x="22" y="5"/>
                    <a:pt x="22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1"/>
                    <a:pt x="17" y="4"/>
                    <a:pt x="13" y="4"/>
                  </a:cubicBezTo>
                  <a:cubicBezTo>
                    <a:pt x="9" y="4"/>
                    <a:pt x="6" y="0"/>
                    <a:pt x="0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1" name="Freeform 151">
              <a:extLst>
                <a:ext uri="{FF2B5EF4-FFF2-40B4-BE49-F238E27FC236}">
                  <a16:creationId xmlns:a16="http://schemas.microsoft.com/office/drawing/2014/main" id="{6BD4450E-6476-44B4-B0AD-685FA091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936" y="2184756"/>
              <a:ext cx="18588" cy="37176"/>
            </a:xfrm>
            <a:custGeom>
              <a:avLst/>
              <a:gdLst>
                <a:gd name="T0" fmla="*/ 2 w 8"/>
                <a:gd name="T1" fmla="*/ 3 h 15"/>
                <a:gd name="T2" fmla="*/ 7 w 8"/>
                <a:gd name="T3" fmla="*/ 0 h 15"/>
                <a:gd name="T4" fmla="*/ 8 w 8"/>
                <a:gd name="T5" fmla="*/ 3 h 15"/>
                <a:gd name="T6" fmla="*/ 5 w 8"/>
                <a:gd name="T7" fmla="*/ 15 h 15"/>
                <a:gd name="T8" fmla="*/ 0 w 8"/>
                <a:gd name="T9" fmla="*/ 4 h 15"/>
                <a:gd name="T10" fmla="*/ 2 w 8"/>
                <a:gd name="T11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2" y="3"/>
                  </a:moveTo>
                  <a:cubicBezTo>
                    <a:pt x="4" y="3"/>
                    <a:pt x="5" y="0"/>
                    <a:pt x="7" y="0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7" y="7"/>
                    <a:pt x="6" y="13"/>
                    <a:pt x="5" y="15"/>
                  </a:cubicBezTo>
                  <a:cubicBezTo>
                    <a:pt x="2" y="14"/>
                    <a:pt x="2" y="6"/>
                    <a:pt x="0" y="4"/>
                  </a:cubicBezTo>
                  <a:cubicBezTo>
                    <a:pt x="1" y="4"/>
                    <a:pt x="2" y="3"/>
                    <a:pt x="2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2" name="Freeform 152">
              <a:extLst>
                <a:ext uri="{FF2B5EF4-FFF2-40B4-BE49-F238E27FC236}">
                  <a16:creationId xmlns:a16="http://schemas.microsoft.com/office/drawing/2014/main" id="{400F221E-916F-43E6-AE1E-4C467A07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980" y="2226889"/>
              <a:ext cx="28502" cy="50808"/>
            </a:xfrm>
            <a:custGeom>
              <a:avLst/>
              <a:gdLst>
                <a:gd name="T0" fmla="*/ 3 w 12"/>
                <a:gd name="T1" fmla="*/ 9 h 21"/>
                <a:gd name="T2" fmla="*/ 0 w 12"/>
                <a:gd name="T3" fmla="*/ 3 h 21"/>
                <a:gd name="T4" fmla="*/ 6 w 12"/>
                <a:gd name="T5" fmla="*/ 0 h 21"/>
                <a:gd name="T6" fmla="*/ 10 w 12"/>
                <a:gd name="T7" fmla="*/ 1 h 21"/>
                <a:gd name="T8" fmla="*/ 12 w 12"/>
                <a:gd name="T9" fmla="*/ 13 h 21"/>
                <a:gd name="T10" fmla="*/ 4 w 12"/>
                <a:gd name="T11" fmla="*/ 21 h 21"/>
                <a:gd name="T12" fmla="*/ 1 w 12"/>
                <a:gd name="T13" fmla="*/ 15 h 21"/>
                <a:gd name="T14" fmla="*/ 3 w 12"/>
                <a:gd name="T15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9"/>
                  </a:moveTo>
                  <a:cubicBezTo>
                    <a:pt x="3" y="7"/>
                    <a:pt x="0" y="6"/>
                    <a:pt x="0" y="3"/>
                  </a:cubicBezTo>
                  <a:cubicBezTo>
                    <a:pt x="3" y="3"/>
                    <a:pt x="4" y="0"/>
                    <a:pt x="6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2" y="6"/>
                    <a:pt x="12" y="9"/>
                    <a:pt x="12" y="13"/>
                  </a:cubicBezTo>
                  <a:cubicBezTo>
                    <a:pt x="12" y="17"/>
                    <a:pt x="6" y="21"/>
                    <a:pt x="4" y="21"/>
                  </a:cubicBezTo>
                  <a:cubicBezTo>
                    <a:pt x="1" y="21"/>
                    <a:pt x="1" y="18"/>
                    <a:pt x="1" y="15"/>
                  </a:cubicBezTo>
                  <a:cubicBezTo>
                    <a:pt x="2" y="13"/>
                    <a:pt x="3" y="11"/>
                    <a:pt x="3" y="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3" name="Freeform 153">
              <a:extLst>
                <a:ext uri="{FF2B5EF4-FFF2-40B4-BE49-F238E27FC236}">
                  <a16:creationId xmlns:a16="http://schemas.microsoft.com/office/drawing/2014/main" id="{B54A6D21-A57F-4144-AC34-808243460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213" y="2257869"/>
              <a:ext cx="14870" cy="9914"/>
            </a:xfrm>
            <a:custGeom>
              <a:avLst/>
              <a:gdLst>
                <a:gd name="T0" fmla="*/ 6 w 6"/>
                <a:gd name="T1" fmla="*/ 3 h 4"/>
                <a:gd name="T2" fmla="*/ 4 w 6"/>
                <a:gd name="T3" fmla="*/ 4 h 4"/>
                <a:gd name="T4" fmla="*/ 0 w 6"/>
                <a:gd name="T5" fmla="*/ 2 h 4"/>
                <a:gd name="T6" fmla="*/ 4 w 6"/>
                <a:gd name="T7" fmla="*/ 0 h 4"/>
                <a:gd name="T8" fmla="*/ 6 w 6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6" y="4"/>
                    <a:pt x="4" y="4"/>
                    <a:pt x="4" y="4"/>
                  </a:cubicBezTo>
                  <a:cubicBezTo>
                    <a:pt x="2" y="4"/>
                    <a:pt x="0" y="2"/>
                    <a:pt x="0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0"/>
                    <a:pt x="6" y="2"/>
                    <a:pt x="6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4" name="Freeform 154">
              <a:extLst>
                <a:ext uri="{FF2B5EF4-FFF2-40B4-BE49-F238E27FC236}">
                  <a16:creationId xmlns:a16="http://schemas.microsoft.com/office/drawing/2014/main" id="{49AE2651-9ACF-4ED8-9372-0EE85BCD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960" y="1853889"/>
              <a:ext cx="19827" cy="22306"/>
            </a:xfrm>
            <a:custGeom>
              <a:avLst/>
              <a:gdLst>
                <a:gd name="T0" fmla="*/ 7 w 8"/>
                <a:gd name="T1" fmla="*/ 6 h 9"/>
                <a:gd name="T2" fmla="*/ 0 w 8"/>
                <a:gd name="T3" fmla="*/ 3 h 9"/>
                <a:gd name="T4" fmla="*/ 0 w 8"/>
                <a:gd name="T5" fmla="*/ 0 h 9"/>
                <a:gd name="T6" fmla="*/ 6 w 8"/>
                <a:gd name="T7" fmla="*/ 0 h 9"/>
                <a:gd name="T8" fmla="*/ 8 w 8"/>
                <a:gd name="T9" fmla="*/ 5 h 9"/>
                <a:gd name="T10" fmla="*/ 7 w 8"/>
                <a:gd name="T11" fmla="*/ 9 h 9"/>
                <a:gd name="T12" fmla="*/ 7 w 8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7" y="6"/>
                  </a:moveTo>
                  <a:cubicBezTo>
                    <a:pt x="3" y="6"/>
                    <a:pt x="0" y="5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"/>
                    <a:pt x="8" y="3"/>
                    <a:pt x="8" y="5"/>
                  </a:cubicBezTo>
                  <a:cubicBezTo>
                    <a:pt x="8" y="8"/>
                    <a:pt x="7" y="7"/>
                    <a:pt x="7" y="9"/>
                  </a:cubicBezTo>
                  <a:cubicBezTo>
                    <a:pt x="7" y="8"/>
                    <a:pt x="7" y="7"/>
                    <a:pt x="7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5" name="Freeform 155">
              <a:extLst>
                <a:ext uri="{FF2B5EF4-FFF2-40B4-BE49-F238E27FC236}">
                  <a16:creationId xmlns:a16="http://schemas.microsoft.com/office/drawing/2014/main" id="{7ECA28B0-B632-4B7F-BD59-373829CF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266" y="1832822"/>
              <a:ext cx="32219" cy="45851"/>
            </a:xfrm>
            <a:custGeom>
              <a:avLst/>
              <a:gdLst>
                <a:gd name="T0" fmla="*/ 2 w 13"/>
                <a:gd name="T1" fmla="*/ 17 h 19"/>
                <a:gd name="T2" fmla="*/ 6 w 13"/>
                <a:gd name="T3" fmla="*/ 14 h 19"/>
                <a:gd name="T4" fmla="*/ 0 w 13"/>
                <a:gd name="T5" fmla="*/ 9 h 19"/>
                <a:gd name="T6" fmla="*/ 6 w 13"/>
                <a:gd name="T7" fmla="*/ 0 h 19"/>
                <a:gd name="T8" fmla="*/ 13 w 13"/>
                <a:gd name="T9" fmla="*/ 8 h 19"/>
                <a:gd name="T10" fmla="*/ 4 w 13"/>
                <a:gd name="T11" fmla="*/ 19 h 19"/>
                <a:gd name="T12" fmla="*/ 0 w 13"/>
                <a:gd name="T13" fmla="*/ 18 h 19"/>
                <a:gd name="T14" fmla="*/ 2 w 13"/>
                <a:gd name="T15" fmla="*/ 16 h 19"/>
                <a:gd name="T16" fmla="*/ 2 w 1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2" y="17"/>
                  </a:moveTo>
                  <a:cubicBezTo>
                    <a:pt x="4" y="17"/>
                    <a:pt x="6" y="15"/>
                    <a:pt x="6" y="14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0" y="8"/>
                    <a:pt x="4" y="0"/>
                    <a:pt x="6" y="0"/>
                  </a:cubicBezTo>
                  <a:cubicBezTo>
                    <a:pt x="11" y="0"/>
                    <a:pt x="12" y="3"/>
                    <a:pt x="13" y="8"/>
                  </a:cubicBezTo>
                  <a:cubicBezTo>
                    <a:pt x="8" y="9"/>
                    <a:pt x="11" y="19"/>
                    <a:pt x="4" y="19"/>
                  </a:cubicBezTo>
                  <a:cubicBezTo>
                    <a:pt x="2" y="19"/>
                    <a:pt x="0" y="18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lnTo>
                    <a:pt x="2" y="17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6" name="Freeform 156">
              <a:extLst>
                <a:ext uri="{FF2B5EF4-FFF2-40B4-BE49-F238E27FC236}">
                  <a16:creationId xmlns:a16="http://schemas.microsoft.com/office/drawing/2014/main" id="{0A974BF5-58B5-4F67-B917-730A1B8C8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817" y="1780776"/>
              <a:ext cx="18588" cy="27262"/>
            </a:xfrm>
            <a:custGeom>
              <a:avLst/>
              <a:gdLst>
                <a:gd name="T0" fmla="*/ 6 w 8"/>
                <a:gd name="T1" fmla="*/ 4 h 11"/>
                <a:gd name="T2" fmla="*/ 1 w 8"/>
                <a:gd name="T3" fmla="*/ 11 h 11"/>
                <a:gd name="T4" fmla="*/ 1 w 8"/>
                <a:gd name="T5" fmla="*/ 8 h 11"/>
                <a:gd name="T6" fmla="*/ 8 w 8"/>
                <a:gd name="T7" fmla="*/ 0 h 11"/>
                <a:gd name="T8" fmla="*/ 6 w 8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6" y="4"/>
                  </a:moveTo>
                  <a:cubicBezTo>
                    <a:pt x="6" y="7"/>
                    <a:pt x="3" y="9"/>
                    <a:pt x="1" y="11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6"/>
                    <a:pt x="3" y="1"/>
                    <a:pt x="8" y="0"/>
                  </a:cubicBezTo>
                  <a:cubicBezTo>
                    <a:pt x="7" y="2"/>
                    <a:pt x="6" y="3"/>
                    <a:pt x="6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E225DA-6974-40CE-8B37-F11D05243BB1}"/>
              </a:ext>
            </a:extLst>
          </p:cNvPr>
          <p:cNvGrpSpPr/>
          <p:nvPr/>
        </p:nvGrpSpPr>
        <p:grpSpPr>
          <a:xfrm>
            <a:off x="13102590" y="4044402"/>
            <a:ext cx="8112926" cy="5723545"/>
            <a:chOff x="4774275" y="902183"/>
            <a:chExt cx="3404087" cy="2312349"/>
          </a:xfrm>
          <a:solidFill>
            <a:schemeClr val="bg1"/>
          </a:solidFill>
        </p:grpSpPr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F4B440C6-8C43-4C89-9DB4-F72464EB7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1913" y="2184756"/>
              <a:ext cx="766442" cy="662973"/>
            </a:xfrm>
            <a:custGeom>
              <a:avLst/>
              <a:gdLst>
                <a:gd name="T0" fmla="*/ 66 w 304"/>
                <a:gd name="T1" fmla="*/ 100 h 263"/>
                <a:gd name="T2" fmla="*/ 73 w 304"/>
                <a:gd name="T3" fmla="*/ 81 h 263"/>
                <a:gd name="T4" fmla="*/ 79 w 304"/>
                <a:gd name="T5" fmla="*/ 55 h 263"/>
                <a:gd name="T6" fmla="*/ 81 w 304"/>
                <a:gd name="T7" fmla="*/ 49 h 263"/>
                <a:gd name="T8" fmla="*/ 70 w 304"/>
                <a:gd name="T9" fmla="*/ 50 h 263"/>
                <a:gd name="T10" fmla="*/ 41 w 304"/>
                <a:gd name="T11" fmla="*/ 50 h 263"/>
                <a:gd name="T12" fmla="*/ 17 w 304"/>
                <a:gd name="T13" fmla="*/ 51 h 263"/>
                <a:gd name="T14" fmla="*/ 17 w 304"/>
                <a:gd name="T15" fmla="*/ 49 h 263"/>
                <a:gd name="T16" fmla="*/ 0 w 304"/>
                <a:gd name="T17" fmla="*/ 35 h 263"/>
                <a:gd name="T18" fmla="*/ 6 w 304"/>
                <a:gd name="T19" fmla="*/ 24 h 263"/>
                <a:gd name="T20" fmla="*/ 27 w 304"/>
                <a:gd name="T21" fmla="*/ 13 h 263"/>
                <a:gd name="T22" fmla="*/ 31 w 304"/>
                <a:gd name="T23" fmla="*/ 8 h 263"/>
                <a:gd name="T24" fmla="*/ 52 w 304"/>
                <a:gd name="T25" fmla="*/ 2 h 263"/>
                <a:gd name="T26" fmla="*/ 83 w 304"/>
                <a:gd name="T27" fmla="*/ 4 h 263"/>
                <a:gd name="T28" fmla="*/ 113 w 304"/>
                <a:gd name="T29" fmla="*/ 10 h 263"/>
                <a:gd name="T30" fmla="*/ 145 w 304"/>
                <a:gd name="T31" fmla="*/ 13 h 263"/>
                <a:gd name="T32" fmla="*/ 166 w 304"/>
                <a:gd name="T33" fmla="*/ 28 h 263"/>
                <a:gd name="T34" fmla="*/ 180 w 304"/>
                <a:gd name="T35" fmla="*/ 21 h 263"/>
                <a:gd name="T36" fmla="*/ 182 w 304"/>
                <a:gd name="T37" fmla="*/ 28 h 263"/>
                <a:gd name="T38" fmla="*/ 188 w 304"/>
                <a:gd name="T39" fmla="*/ 42 h 263"/>
                <a:gd name="T40" fmla="*/ 201 w 304"/>
                <a:gd name="T41" fmla="*/ 49 h 263"/>
                <a:gd name="T42" fmla="*/ 227 w 304"/>
                <a:gd name="T43" fmla="*/ 49 h 263"/>
                <a:gd name="T44" fmla="*/ 233 w 304"/>
                <a:gd name="T45" fmla="*/ 40 h 263"/>
                <a:gd name="T46" fmla="*/ 252 w 304"/>
                <a:gd name="T47" fmla="*/ 33 h 263"/>
                <a:gd name="T48" fmla="*/ 285 w 304"/>
                <a:gd name="T49" fmla="*/ 47 h 263"/>
                <a:gd name="T50" fmla="*/ 289 w 304"/>
                <a:gd name="T51" fmla="*/ 62 h 263"/>
                <a:gd name="T52" fmla="*/ 283 w 304"/>
                <a:gd name="T53" fmla="*/ 77 h 263"/>
                <a:gd name="T54" fmla="*/ 284 w 304"/>
                <a:gd name="T55" fmla="*/ 89 h 263"/>
                <a:gd name="T56" fmla="*/ 292 w 304"/>
                <a:gd name="T57" fmla="*/ 101 h 263"/>
                <a:gd name="T58" fmla="*/ 289 w 304"/>
                <a:gd name="T59" fmla="*/ 116 h 263"/>
                <a:gd name="T60" fmla="*/ 291 w 304"/>
                <a:gd name="T61" fmla="*/ 151 h 263"/>
                <a:gd name="T62" fmla="*/ 291 w 304"/>
                <a:gd name="T63" fmla="*/ 156 h 263"/>
                <a:gd name="T64" fmla="*/ 255 w 304"/>
                <a:gd name="T65" fmla="*/ 150 h 263"/>
                <a:gd name="T66" fmla="*/ 240 w 304"/>
                <a:gd name="T67" fmla="*/ 142 h 263"/>
                <a:gd name="T68" fmla="*/ 216 w 304"/>
                <a:gd name="T69" fmla="*/ 134 h 263"/>
                <a:gd name="T70" fmla="*/ 204 w 304"/>
                <a:gd name="T71" fmla="*/ 124 h 263"/>
                <a:gd name="T72" fmla="*/ 180 w 304"/>
                <a:gd name="T73" fmla="*/ 118 h 263"/>
                <a:gd name="T74" fmla="*/ 197 w 304"/>
                <a:gd name="T75" fmla="*/ 146 h 263"/>
                <a:gd name="T76" fmla="*/ 205 w 304"/>
                <a:gd name="T77" fmla="*/ 147 h 263"/>
                <a:gd name="T78" fmla="*/ 203 w 304"/>
                <a:gd name="T79" fmla="*/ 159 h 263"/>
                <a:gd name="T80" fmla="*/ 246 w 304"/>
                <a:gd name="T81" fmla="*/ 146 h 263"/>
                <a:gd name="T82" fmla="*/ 264 w 304"/>
                <a:gd name="T83" fmla="*/ 169 h 263"/>
                <a:gd name="T84" fmla="*/ 269 w 304"/>
                <a:gd name="T85" fmla="*/ 175 h 263"/>
                <a:gd name="T86" fmla="*/ 266 w 304"/>
                <a:gd name="T87" fmla="*/ 196 h 263"/>
                <a:gd name="T88" fmla="*/ 254 w 304"/>
                <a:gd name="T89" fmla="*/ 209 h 263"/>
                <a:gd name="T90" fmla="*/ 237 w 304"/>
                <a:gd name="T91" fmla="*/ 225 h 263"/>
                <a:gd name="T92" fmla="*/ 213 w 304"/>
                <a:gd name="T93" fmla="*/ 239 h 263"/>
                <a:gd name="T94" fmla="*/ 172 w 304"/>
                <a:gd name="T95" fmla="*/ 256 h 263"/>
                <a:gd name="T96" fmla="*/ 152 w 304"/>
                <a:gd name="T97" fmla="*/ 262 h 263"/>
                <a:gd name="T98" fmla="*/ 141 w 304"/>
                <a:gd name="T99" fmla="*/ 259 h 263"/>
                <a:gd name="T100" fmla="*/ 136 w 304"/>
                <a:gd name="T101" fmla="*/ 241 h 263"/>
                <a:gd name="T102" fmla="*/ 129 w 304"/>
                <a:gd name="T103" fmla="*/ 221 h 263"/>
                <a:gd name="T104" fmla="*/ 105 w 304"/>
                <a:gd name="T105" fmla="*/ 182 h 263"/>
                <a:gd name="T106" fmla="*/ 100 w 304"/>
                <a:gd name="T107" fmla="*/ 168 h 263"/>
                <a:gd name="T108" fmla="*/ 91 w 304"/>
                <a:gd name="T109" fmla="*/ 163 h 263"/>
                <a:gd name="T110" fmla="*/ 85 w 304"/>
                <a:gd name="T111" fmla="*/ 148 h 263"/>
                <a:gd name="T112" fmla="*/ 70 w 304"/>
                <a:gd name="T113" fmla="*/ 127 h 263"/>
                <a:gd name="T114" fmla="*/ 72 w 304"/>
                <a:gd name="T115" fmla="*/ 11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" h="263">
                  <a:moveTo>
                    <a:pt x="72" y="115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6" y="98"/>
                    <a:pt x="68" y="98"/>
                    <a:pt x="68" y="97"/>
                  </a:cubicBezTo>
                  <a:cubicBezTo>
                    <a:pt x="70" y="90"/>
                    <a:pt x="71" y="87"/>
                    <a:pt x="73" y="81"/>
                  </a:cubicBezTo>
                  <a:cubicBezTo>
                    <a:pt x="75" y="76"/>
                    <a:pt x="81" y="74"/>
                    <a:pt x="81" y="68"/>
                  </a:cubicBezTo>
                  <a:cubicBezTo>
                    <a:pt x="81" y="63"/>
                    <a:pt x="79" y="59"/>
                    <a:pt x="79" y="55"/>
                  </a:cubicBezTo>
                  <a:cubicBezTo>
                    <a:pt x="79" y="53"/>
                    <a:pt x="81" y="53"/>
                    <a:pt x="81" y="52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79" y="50"/>
                    <a:pt x="78" y="52"/>
                    <a:pt x="76" y="52"/>
                  </a:cubicBezTo>
                  <a:cubicBezTo>
                    <a:pt x="73" y="52"/>
                    <a:pt x="71" y="51"/>
                    <a:pt x="70" y="50"/>
                  </a:cubicBezTo>
                  <a:cubicBezTo>
                    <a:pt x="65" y="53"/>
                    <a:pt x="64" y="57"/>
                    <a:pt x="56" y="57"/>
                  </a:cubicBezTo>
                  <a:cubicBezTo>
                    <a:pt x="50" y="57"/>
                    <a:pt x="47" y="50"/>
                    <a:pt x="41" y="50"/>
                  </a:cubicBezTo>
                  <a:cubicBezTo>
                    <a:pt x="35" y="50"/>
                    <a:pt x="36" y="56"/>
                    <a:pt x="31" y="56"/>
                  </a:cubicBezTo>
                  <a:cubicBezTo>
                    <a:pt x="26" y="56"/>
                    <a:pt x="23" y="49"/>
                    <a:pt x="1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1"/>
                    <a:pt x="16" y="50"/>
                    <a:pt x="17" y="49"/>
                  </a:cubicBezTo>
                  <a:cubicBezTo>
                    <a:pt x="15" y="48"/>
                    <a:pt x="6" y="43"/>
                    <a:pt x="9" y="41"/>
                  </a:cubicBezTo>
                  <a:cubicBezTo>
                    <a:pt x="7" y="37"/>
                    <a:pt x="4" y="37"/>
                    <a:pt x="0" y="35"/>
                  </a:cubicBezTo>
                  <a:cubicBezTo>
                    <a:pt x="2" y="32"/>
                    <a:pt x="6" y="33"/>
                    <a:pt x="6" y="27"/>
                  </a:cubicBezTo>
                  <a:cubicBezTo>
                    <a:pt x="6" y="25"/>
                    <a:pt x="5" y="25"/>
                    <a:pt x="6" y="24"/>
                  </a:cubicBezTo>
                  <a:cubicBezTo>
                    <a:pt x="4" y="24"/>
                    <a:pt x="1" y="24"/>
                    <a:pt x="1" y="22"/>
                  </a:cubicBezTo>
                  <a:cubicBezTo>
                    <a:pt x="1" y="14"/>
                    <a:pt x="21" y="15"/>
                    <a:pt x="27" y="13"/>
                  </a:cubicBezTo>
                  <a:cubicBezTo>
                    <a:pt x="26" y="10"/>
                    <a:pt x="24" y="11"/>
                    <a:pt x="24" y="9"/>
                  </a:cubicBezTo>
                  <a:cubicBezTo>
                    <a:pt x="24" y="7"/>
                    <a:pt x="30" y="8"/>
                    <a:pt x="31" y="8"/>
                  </a:cubicBezTo>
                  <a:cubicBezTo>
                    <a:pt x="35" y="8"/>
                    <a:pt x="40" y="8"/>
                    <a:pt x="40" y="8"/>
                  </a:cubicBezTo>
                  <a:cubicBezTo>
                    <a:pt x="43" y="8"/>
                    <a:pt x="49" y="4"/>
                    <a:pt x="52" y="2"/>
                  </a:cubicBezTo>
                  <a:cubicBezTo>
                    <a:pt x="56" y="0"/>
                    <a:pt x="64" y="0"/>
                    <a:pt x="68" y="0"/>
                  </a:cubicBezTo>
                  <a:cubicBezTo>
                    <a:pt x="76" y="0"/>
                    <a:pt x="76" y="4"/>
                    <a:pt x="83" y="4"/>
                  </a:cubicBezTo>
                  <a:cubicBezTo>
                    <a:pt x="83" y="7"/>
                    <a:pt x="94" y="9"/>
                    <a:pt x="97" y="10"/>
                  </a:cubicBezTo>
                  <a:cubicBezTo>
                    <a:pt x="105" y="10"/>
                    <a:pt x="110" y="10"/>
                    <a:pt x="113" y="10"/>
                  </a:cubicBezTo>
                  <a:cubicBezTo>
                    <a:pt x="121" y="10"/>
                    <a:pt x="124" y="2"/>
                    <a:pt x="133" y="2"/>
                  </a:cubicBezTo>
                  <a:cubicBezTo>
                    <a:pt x="142" y="2"/>
                    <a:pt x="142" y="7"/>
                    <a:pt x="145" y="13"/>
                  </a:cubicBezTo>
                  <a:cubicBezTo>
                    <a:pt x="145" y="14"/>
                    <a:pt x="151" y="18"/>
                    <a:pt x="152" y="18"/>
                  </a:cubicBezTo>
                  <a:cubicBezTo>
                    <a:pt x="157" y="20"/>
                    <a:pt x="158" y="28"/>
                    <a:pt x="166" y="28"/>
                  </a:cubicBezTo>
                  <a:cubicBezTo>
                    <a:pt x="172" y="28"/>
                    <a:pt x="172" y="23"/>
                    <a:pt x="176" y="22"/>
                  </a:cubicBezTo>
                  <a:cubicBezTo>
                    <a:pt x="179" y="21"/>
                    <a:pt x="178" y="21"/>
                    <a:pt x="180" y="21"/>
                  </a:cubicBezTo>
                  <a:cubicBezTo>
                    <a:pt x="181" y="22"/>
                    <a:pt x="181" y="25"/>
                    <a:pt x="182" y="26"/>
                  </a:cubicBezTo>
                  <a:cubicBezTo>
                    <a:pt x="182" y="27"/>
                    <a:pt x="182" y="27"/>
                    <a:pt x="182" y="28"/>
                  </a:cubicBezTo>
                  <a:cubicBezTo>
                    <a:pt x="182" y="31"/>
                    <a:pt x="185" y="30"/>
                    <a:pt x="186" y="33"/>
                  </a:cubicBezTo>
                  <a:cubicBezTo>
                    <a:pt x="188" y="36"/>
                    <a:pt x="186" y="38"/>
                    <a:pt x="188" y="42"/>
                  </a:cubicBezTo>
                  <a:cubicBezTo>
                    <a:pt x="189" y="45"/>
                    <a:pt x="193" y="43"/>
                    <a:pt x="196" y="44"/>
                  </a:cubicBezTo>
                  <a:cubicBezTo>
                    <a:pt x="198" y="44"/>
                    <a:pt x="199" y="47"/>
                    <a:pt x="201" y="49"/>
                  </a:cubicBezTo>
                  <a:cubicBezTo>
                    <a:pt x="203" y="51"/>
                    <a:pt x="210" y="51"/>
                    <a:pt x="214" y="51"/>
                  </a:cubicBezTo>
                  <a:cubicBezTo>
                    <a:pt x="219" y="51"/>
                    <a:pt x="224" y="50"/>
                    <a:pt x="227" y="49"/>
                  </a:cubicBezTo>
                  <a:cubicBezTo>
                    <a:pt x="227" y="46"/>
                    <a:pt x="227" y="46"/>
                    <a:pt x="227" y="44"/>
                  </a:cubicBezTo>
                  <a:cubicBezTo>
                    <a:pt x="227" y="41"/>
                    <a:pt x="231" y="41"/>
                    <a:pt x="233" y="40"/>
                  </a:cubicBezTo>
                  <a:cubicBezTo>
                    <a:pt x="237" y="39"/>
                    <a:pt x="236" y="38"/>
                    <a:pt x="239" y="37"/>
                  </a:cubicBezTo>
                  <a:cubicBezTo>
                    <a:pt x="244" y="35"/>
                    <a:pt x="248" y="36"/>
                    <a:pt x="252" y="33"/>
                  </a:cubicBezTo>
                  <a:cubicBezTo>
                    <a:pt x="258" y="37"/>
                    <a:pt x="262" y="37"/>
                    <a:pt x="268" y="39"/>
                  </a:cubicBezTo>
                  <a:cubicBezTo>
                    <a:pt x="275" y="41"/>
                    <a:pt x="277" y="47"/>
                    <a:pt x="285" y="47"/>
                  </a:cubicBezTo>
                  <a:cubicBezTo>
                    <a:pt x="286" y="49"/>
                    <a:pt x="287" y="50"/>
                    <a:pt x="288" y="51"/>
                  </a:cubicBezTo>
                  <a:cubicBezTo>
                    <a:pt x="289" y="55"/>
                    <a:pt x="287" y="60"/>
                    <a:pt x="289" y="62"/>
                  </a:cubicBezTo>
                  <a:cubicBezTo>
                    <a:pt x="287" y="63"/>
                    <a:pt x="283" y="74"/>
                    <a:pt x="283" y="74"/>
                  </a:cubicBezTo>
                  <a:cubicBezTo>
                    <a:pt x="283" y="75"/>
                    <a:pt x="283" y="76"/>
                    <a:pt x="283" y="77"/>
                  </a:cubicBezTo>
                  <a:cubicBezTo>
                    <a:pt x="283" y="78"/>
                    <a:pt x="283" y="79"/>
                    <a:pt x="284" y="80"/>
                  </a:cubicBezTo>
                  <a:cubicBezTo>
                    <a:pt x="284" y="89"/>
                    <a:pt x="284" y="89"/>
                    <a:pt x="284" y="89"/>
                  </a:cubicBezTo>
                  <a:cubicBezTo>
                    <a:pt x="285" y="92"/>
                    <a:pt x="284" y="94"/>
                    <a:pt x="285" y="96"/>
                  </a:cubicBezTo>
                  <a:cubicBezTo>
                    <a:pt x="286" y="99"/>
                    <a:pt x="292" y="96"/>
                    <a:pt x="292" y="101"/>
                  </a:cubicBezTo>
                  <a:cubicBezTo>
                    <a:pt x="292" y="107"/>
                    <a:pt x="286" y="106"/>
                    <a:pt x="286" y="111"/>
                  </a:cubicBezTo>
                  <a:cubicBezTo>
                    <a:pt x="286" y="115"/>
                    <a:pt x="288" y="115"/>
                    <a:pt x="289" y="116"/>
                  </a:cubicBezTo>
                  <a:cubicBezTo>
                    <a:pt x="294" y="126"/>
                    <a:pt x="304" y="127"/>
                    <a:pt x="304" y="140"/>
                  </a:cubicBezTo>
                  <a:cubicBezTo>
                    <a:pt x="296" y="141"/>
                    <a:pt x="291" y="143"/>
                    <a:pt x="291" y="151"/>
                  </a:cubicBezTo>
                  <a:cubicBezTo>
                    <a:pt x="291" y="153"/>
                    <a:pt x="293" y="154"/>
                    <a:pt x="293" y="156"/>
                  </a:cubicBezTo>
                  <a:cubicBezTo>
                    <a:pt x="293" y="156"/>
                    <a:pt x="291" y="156"/>
                    <a:pt x="291" y="156"/>
                  </a:cubicBezTo>
                  <a:cubicBezTo>
                    <a:pt x="286" y="156"/>
                    <a:pt x="273" y="152"/>
                    <a:pt x="265" y="152"/>
                  </a:cubicBezTo>
                  <a:cubicBezTo>
                    <a:pt x="264" y="152"/>
                    <a:pt x="256" y="150"/>
                    <a:pt x="255" y="150"/>
                  </a:cubicBezTo>
                  <a:cubicBezTo>
                    <a:pt x="252" y="147"/>
                    <a:pt x="252" y="138"/>
                    <a:pt x="246" y="138"/>
                  </a:cubicBezTo>
                  <a:cubicBezTo>
                    <a:pt x="243" y="138"/>
                    <a:pt x="242" y="141"/>
                    <a:pt x="240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1" y="141"/>
                    <a:pt x="219" y="137"/>
                    <a:pt x="216" y="134"/>
                  </a:cubicBezTo>
                  <a:cubicBezTo>
                    <a:pt x="213" y="131"/>
                    <a:pt x="208" y="133"/>
                    <a:pt x="205" y="130"/>
                  </a:cubicBezTo>
                  <a:cubicBezTo>
                    <a:pt x="203" y="128"/>
                    <a:pt x="204" y="126"/>
                    <a:pt x="204" y="124"/>
                  </a:cubicBezTo>
                  <a:cubicBezTo>
                    <a:pt x="200" y="118"/>
                    <a:pt x="194" y="109"/>
                    <a:pt x="186" y="109"/>
                  </a:cubicBezTo>
                  <a:cubicBezTo>
                    <a:pt x="182" y="109"/>
                    <a:pt x="180" y="114"/>
                    <a:pt x="180" y="118"/>
                  </a:cubicBezTo>
                  <a:cubicBezTo>
                    <a:pt x="180" y="121"/>
                    <a:pt x="180" y="123"/>
                    <a:pt x="181" y="125"/>
                  </a:cubicBezTo>
                  <a:cubicBezTo>
                    <a:pt x="183" y="132"/>
                    <a:pt x="191" y="144"/>
                    <a:pt x="197" y="146"/>
                  </a:cubicBezTo>
                  <a:cubicBezTo>
                    <a:pt x="197" y="149"/>
                    <a:pt x="199" y="150"/>
                    <a:pt x="199" y="152"/>
                  </a:cubicBezTo>
                  <a:cubicBezTo>
                    <a:pt x="203" y="151"/>
                    <a:pt x="202" y="148"/>
                    <a:pt x="205" y="147"/>
                  </a:cubicBezTo>
                  <a:cubicBezTo>
                    <a:pt x="205" y="148"/>
                    <a:pt x="205" y="149"/>
                    <a:pt x="205" y="150"/>
                  </a:cubicBezTo>
                  <a:cubicBezTo>
                    <a:pt x="205" y="154"/>
                    <a:pt x="203" y="156"/>
                    <a:pt x="203" y="159"/>
                  </a:cubicBezTo>
                  <a:cubicBezTo>
                    <a:pt x="203" y="163"/>
                    <a:pt x="211" y="165"/>
                    <a:pt x="215" y="165"/>
                  </a:cubicBezTo>
                  <a:cubicBezTo>
                    <a:pt x="234" y="165"/>
                    <a:pt x="236" y="154"/>
                    <a:pt x="246" y="146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50" y="165"/>
                    <a:pt x="256" y="166"/>
                    <a:pt x="264" y="169"/>
                  </a:cubicBezTo>
                  <a:cubicBezTo>
                    <a:pt x="267" y="170"/>
                    <a:pt x="267" y="175"/>
                    <a:pt x="269" y="176"/>
                  </a:cubicBezTo>
                  <a:cubicBezTo>
                    <a:pt x="269" y="175"/>
                    <a:pt x="269" y="175"/>
                    <a:pt x="269" y="175"/>
                  </a:cubicBezTo>
                  <a:cubicBezTo>
                    <a:pt x="271" y="178"/>
                    <a:pt x="275" y="177"/>
                    <a:pt x="275" y="180"/>
                  </a:cubicBezTo>
                  <a:cubicBezTo>
                    <a:pt x="275" y="187"/>
                    <a:pt x="266" y="189"/>
                    <a:pt x="266" y="196"/>
                  </a:cubicBezTo>
                  <a:cubicBezTo>
                    <a:pt x="262" y="196"/>
                    <a:pt x="259" y="197"/>
                    <a:pt x="258" y="200"/>
                  </a:cubicBezTo>
                  <a:cubicBezTo>
                    <a:pt x="257" y="204"/>
                    <a:pt x="257" y="209"/>
                    <a:pt x="254" y="209"/>
                  </a:cubicBezTo>
                  <a:cubicBezTo>
                    <a:pt x="250" y="209"/>
                    <a:pt x="250" y="217"/>
                    <a:pt x="246" y="217"/>
                  </a:cubicBezTo>
                  <a:cubicBezTo>
                    <a:pt x="243" y="217"/>
                    <a:pt x="237" y="222"/>
                    <a:pt x="237" y="225"/>
                  </a:cubicBezTo>
                  <a:cubicBezTo>
                    <a:pt x="230" y="227"/>
                    <a:pt x="212" y="230"/>
                    <a:pt x="212" y="236"/>
                  </a:cubicBezTo>
                  <a:cubicBezTo>
                    <a:pt x="212" y="237"/>
                    <a:pt x="213" y="238"/>
                    <a:pt x="213" y="239"/>
                  </a:cubicBezTo>
                  <a:cubicBezTo>
                    <a:pt x="207" y="242"/>
                    <a:pt x="198" y="244"/>
                    <a:pt x="191" y="246"/>
                  </a:cubicBezTo>
                  <a:cubicBezTo>
                    <a:pt x="188" y="247"/>
                    <a:pt x="176" y="255"/>
                    <a:pt x="172" y="256"/>
                  </a:cubicBezTo>
                  <a:cubicBezTo>
                    <a:pt x="163" y="256"/>
                    <a:pt x="163" y="256"/>
                    <a:pt x="163" y="256"/>
                  </a:cubicBezTo>
                  <a:cubicBezTo>
                    <a:pt x="159" y="260"/>
                    <a:pt x="158" y="262"/>
                    <a:pt x="152" y="262"/>
                  </a:cubicBezTo>
                  <a:cubicBezTo>
                    <a:pt x="150" y="263"/>
                    <a:pt x="150" y="263"/>
                    <a:pt x="150" y="263"/>
                  </a:cubicBezTo>
                  <a:cubicBezTo>
                    <a:pt x="149" y="263"/>
                    <a:pt x="142" y="260"/>
                    <a:pt x="141" y="259"/>
                  </a:cubicBezTo>
                  <a:cubicBezTo>
                    <a:pt x="140" y="259"/>
                    <a:pt x="143" y="259"/>
                    <a:pt x="141" y="256"/>
                  </a:cubicBezTo>
                  <a:cubicBezTo>
                    <a:pt x="138" y="252"/>
                    <a:pt x="136" y="247"/>
                    <a:pt x="136" y="241"/>
                  </a:cubicBezTo>
                  <a:cubicBezTo>
                    <a:pt x="132" y="241"/>
                    <a:pt x="135" y="236"/>
                    <a:pt x="135" y="233"/>
                  </a:cubicBezTo>
                  <a:cubicBezTo>
                    <a:pt x="137" y="227"/>
                    <a:pt x="132" y="224"/>
                    <a:pt x="129" y="221"/>
                  </a:cubicBezTo>
                  <a:cubicBezTo>
                    <a:pt x="125" y="218"/>
                    <a:pt x="117" y="208"/>
                    <a:pt x="117" y="201"/>
                  </a:cubicBezTo>
                  <a:cubicBezTo>
                    <a:pt x="107" y="199"/>
                    <a:pt x="105" y="193"/>
                    <a:pt x="105" y="182"/>
                  </a:cubicBezTo>
                  <a:cubicBezTo>
                    <a:pt x="105" y="175"/>
                    <a:pt x="101" y="174"/>
                    <a:pt x="100" y="168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99" y="167"/>
                    <a:pt x="97" y="165"/>
                    <a:pt x="96" y="165"/>
                  </a:cubicBezTo>
                  <a:cubicBezTo>
                    <a:pt x="95" y="163"/>
                    <a:pt x="91" y="164"/>
                    <a:pt x="91" y="163"/>
                  </a:cubicBezTo>
                  <a:cubicBezTo>
                    <a:pt x="89" y="161"/>
                    <a:pt x="89" y="157"/>
                    <a:pt x="89" y="155"/>
                  </a:cubicBezTo>
                  <a:cubicBezTo>
                    <a:pt x="88" y="153"/>
                    <a:pt x="86" y="150"/>
                    <a:pt x="85" y="148"/>
                  </a:cubicBezTo>
                  <a:cubicBezTo>
                    <a:pt x="81" y="143"/>
                    <a:pt x="78" y="139"/>
                    <a:pt x="75" y="134"/>
                  </a:cubicBezTo>
                  <a:cubicBezTo>
                    <a:pt x="74" y="133"/>
                    <a:pt x="70" y="128"/>
                    <a:pt x="70" y="127"/>
                  </a:cubicBezTo>
                  <a:cubicBezTo>
                    <a:pt x="70" y="124"/>
                    <a:pt x="72" y="118"/>
                    <a:pt x="72" y="113"/>
                  </a:cubicBezTo>
                  <a:lnTo>
                    <a:pt x="72" y="115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0FF8297-9AAF-4BA4-A8E8-7C40E9C0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104" y="2904732"/>
              <a:ext cx="42133" cy="78070"/>
            </a:xfrm>
            <a:custGeom>
              <a:avLst/>
              <a:gdLst>
                <a:gd name="T0" fmla="*/ 17 w 17"/>
                <a:gd name="T1" fmla="*/ 20 h 32"/>
                <a:gd name="T2" fmla="*/ 7 w 17"/>
                <a:gd name="T3" fmla="*/ 32 h 32"/>
                <a:gd name="T4" fmla="*/ 0 w 17"/>
                <a:gd name="T5" fmla="*/ 23 h 32"/>
                <a:gd name="T6" fmla="*/ 4 w 17"/>
                <a:gd name="T7" fmla="*/ 0 h 32"/>
                <a:gd name="T8" fmla="*/ 17 w 1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20"/>
                  </a:moveTo>
                  <a:cubicBezTo>
                    <a:pt x="17" y="25"/>
                    <a:pt x="13" y="32"/>
                    <a:pt x="7" y="32"/>
                  </a:cubicBezTo>
                  <a:cubicBezTo>
                    <a:pt x="3" y="32"/>
                    <a:pt x="0" y="28"/>
                    <a:pt x="0" y="23"/>
                  </a:cubicBezTo>
                  <a:cubicBezTo>
                    <a:pt x="0" y="15"/>
                    <a:pt x="4" y="9"/>
                    <a:pt x="4" y="0"/>
                  </a:cubicBezTo>
                  <a:cubicBezTo>
                    <a:pt x="8" y="7"/>
                    <a:pt x="17" y="11"/>
                    <a:pt x="17" y="2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57B81166-BB6C-47D7-AD64-A0A00D19B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3387" y="2257869"/>
              <a:ext cx="842979" cy="680322"/>
            </a:xfrm>
            <a:custGeom>
              <a:avLst/>
              <a:gdLst>
                <a:gd name="T0" fmla="*/ 96 w 331"/>
                <a:gd name="T1" fmla="*/ 175 h 267"/>
                <a:gd name="T2" fmla="*/ 113 w 331"/>
                <a:gd name="T3" fmla="*/ 221 h 267"/>
                <a:gd name="T4" fmla="*/ 130 w 331"/>
                <a:gd name="T5" fmla="*/ 261 h 267"/>
                <a:gd name="T6" fmla="*/ 140 w 331"/>
                <a:gd name="T7" fmla="*/ 261 h 267"/>
                <a:gd name="T8" fmla="*/ 154 w 331"/>
                <a:gd name="T9" fmla="*/ 246 h 267"/>
                <a:gd name="T10" fmla="*/ 158 w 331"/>
                <a:gd name="T11" fmla="*/ 221 h 267"/>
                <a:gd name="T12" fmla="*/ 174 w 331"/>
                <a:gd name="T13" fmla="*/ 194 h 267"/>
                <a:gd name="T14" fmla="*/ 212 w 331"/>
                <a:gd name="T15" fmla="*/ 156 h 267"/>
                <a:gd name="T16" fmla="*/ 243 w 331"/>
                <a:gd name="T17" fmla="*/ 141 h 267"/>
                <a:gd name="T18" fmla="*/ 266 w 331"/>
                <a:gd name="T19" fmla="*/ 169 h 267"/>
                <a:gd name="T20" fmla="*/ 275 w 331"/>
                <a:gd name="T21" fmla="*/ 196 h 267"/>
                <a:gd name="T22" fmla="*/ 297 w 331"/>
                <a:gd name="T23" fmla="*/ 195 h 267"/>
                <a:gd name="T24" fmla="*/ 310 w 331"/>
                <a:gd name="T25" fmla="*/ 238 h 267"/>
                <a:gd name="T26" fmla="*/ 318 w 331"/>
                <a:gd name="T27" fmla="*/ 233 h 267"/>
                <a:gd name="T28" fmla="*/ 307 w 331"/>
                <a:gd name="T29" fmla="*/ 206 h 267"/>
                <a:gd name="T30" fmla="*/ 307 w 331"/>
                <a:gd name="T31" fmla="*/ 187 h 267"/>
                <a:gd name="T32" fmla="*/ 314 w 331"/>
                <a:gd name="T33" fmla="*/ 165 h 267"/>
                <a:gd name="T34" fmla="*/ 317 w 331"/>
                <a:gd name="T35" fmla="*/ 138 h 267"/>
                <a:gd name="T36" fmla="*/ 304 w 331"/>
                <a:gd name="T37" fmla="*/ 128 h 267"/>
                <a:gd name="T38" fmla="*/ 289 w 331"/>
                <a:gd name="T39" fmla="*/ 81 h 267"/>
                <a:gd name="T40" fmla="*/ 275 w 331"/>
                <a:gd name="T41" fmla="*/ 84 h 267"/>
                <a:gd name="T42" fmla="*/ 242 w 331"/>
                <a:gd name="T43" fmla="*/ 93 h 267"/>
                <a:gd name="T44" fmla="*/ 222 w 331"/>
                <a:gd name="T45" fmla="*/ 96 h 267"/>
                <a:gd name="T46" fmla="*/ 192 w 331"/>
                <a:gd name="T47" fmla="*/ 88 h 267"/>
                <a:gd name="T48" fmla="*/ 165 w 331"/>
                <a:gd name="T49" fmla="*/ 75 h 267"/>
                <a:gd name="T50" fmla="*/ 147 w 331"/>
                <a:gd name="T51" fmla="*/ 58 h 267"/>
                <a:gd name="T52" fmla="*/ 149 w 331"/>
                <a:gd name="T53" fmla="*/ 45 h 267"/>
                <a:gd name="T54" fmla="*/ 139 w 331"/>
                <a:gd name="T55" fmla="*/ 28 h 267"/>
                <a:gd name="T56" fmla="*/ 115 w 331"/>
                <a:gd name="T57" fmla="*/ 10 h 267"/>
                <a:gd name="T58" fmla="*/ 85 w 331"/>
                <a:gd name="T59" fmla="*/ 0 h 267"/>
                <a:gd name="T60" fmla="*/ 61 w 331"/>
                <a:gd name="T61" fmla="*/ 14 h 267"/>
                <a:gd name="T62" fmla="*/ 42 w 331"/>
                <a:gd name="T63" fmla="*/ 8 h 267"/>
                <a:gd name="T64" fmla="*/ 15 w 331"/>
                <a:gd name="T65" fmla="*/ 30 h 267"/>
                <a:gd name="T66" fmla="*/ 0 w 331"/>
                <a:gd name="T67" fmla="*/ 41 h 267"/>
                <a:gd name="T68" fmla="*/ 1 w 331"/>
                <a:gd name="T69" fmla="*/ 56 h 267"/>
                <a:gd name="T70" fmla="*/ 3 w 331"/>
                <a:gd name="T71" fmla="*/ 78 h 267"/>
                <a:gd name="T72" fmla="*/ 8 w 331"/>
                <a:gd name="T73" fmla="*/ 118 h 267"/>
                <a:gd name="T74" fmla="*/ 22 w 331"/>
                <a:gd name="T75" fmla="*/ 120 h 267"/>
                <a:gd name="T76" fmla="*/ 45 w 331"/>
                <a:gd name="T77" fmla="*/ 120 h 267"/>
                <a:gd name="T78" fmla="*/ 76 w 331"/>
                <a:gd name="T79" fmla="*/ 142 h 267"/>
                <a:gd name="T80" fmla="*/ 82 w 331"/>
                <a:gd name="T81" fmla="*/ 161 h 267"/>
                <a:gd name="T82" fmla="*/ 94 w 331"/>
                <a:gd name="T83" fmla="*/ 151 h 267"/>
                <a:gd name="T84" fmla="*/ 97 w 331"/>
                <a:gd name="T85" fmla="*/ 17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" h="267">
                  <a:moveTo>
                    <a:pt x="97" y="172"/>
                  </a:moveTo>
                  <a:cubicBezTo>
                    <a:pt x="95" y="171"/>
                    <a:pt x="95" y="171"/>
                    <a:pt x="95" y="171"/>
                  </a:cubicBezTo>
                  <a:cubicBezTo>
                    <a:pt x="95" y="172"/>
                    <a:pt x="96" y="174"/>
                    <a:pt x="96" y="175"/>
                  </a:cubicBezTo>
                  <a:cubicBezTo>
                    <a:pt x="96" y="181"/>
                    <a:pt x="99" y="186"/>
                    <a:pt x="101" y="192"/>
                  </a:cubicBezTo>
                  <a:cubicBezTo>
                    <a:pt x="103" y="198"/>
                    <a:pt x="108" y="208"/>
                    <a:pt x="109" y="212"/>
                  </a:cubicBezTo>
                  <a:cubicBezTo>
                    <a:pt x="111" y="216"/>
                    <a:pt x="111" y="217"/>
                    <a:pt x="113" y="221"/>
                  </a:cubicBezTo>
                  <a:cubicBezTo>
                    <a:pt x="115" y="225"/>
                    <a:pt x="114" y="228"/>
                    <a:pt x="116" y="233"/>
                  </a:cubicBezTo>
                  <a:cubicBezTo>
                    <a:pt x="117" y="235"/>
                    <a:pt x="121" y="238"/>
                    <a:pt x="122" y="242"/>
                  </a:cubicBezTo>
                  <a:cubicBezTo>
                    <a:pt x="124" y="248"/>
                    <a:pt x="128" y="254"/>
                    <a:pt x="130" y="261"/>
                  </a:cubicBezTo>
                  <a:cubicBezTo>
                    <a:pt x="130" y="262"/>
                    <a:pt x="131" y="264"/>
                    <a:pt x="132" y="264"/>
                  </a:cubicBezTo>
                  <a:cubicBezTo>
                    <a:pt x="133" y="266"/>
                    <a:pt x="134" y="267"/>
                    <a:pt x="137" y="266"/>
                  </a:cubicBezTo>
                  <a:cubicBezTo>
                    <a:pt x="139" y="266"/>
                    <a:pt x="139" y="263"/>
                    <a:pt x="140" y="261"/>
                  </a:cubicBezTo>
                  <a:cubicBezTo>
                    <a:pt x="142" y="258"/>
                    <a:pt x="142" y="259"/>
                    <a:pt x="146" y="257"/>
                  </a:cubicBezTo>
                  <a:cubicBezTo>
                    <a:pt x="148" y="256"/>
                    <a:pt x="147" y="249"/>
                    <a:pt x="151" y="248"/>
                  </a:cubicBezTo>
                  <a:cubicBezTo>
                    <a:pt x="152" y="247"/>
                    <a:pt x="154" y="247"/>
                    <a:pt x="154" y="246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4" y="239"/>
                    <a:pt x="154" y="239"/>
                    <a:pt x="154" y="239"/>
                  </a:cubicBezTo>
                  <a:cubicBezTo>
                    <a:pt x="154" y="233"/>
                    <a:pt x="158" y="229"/>
                    <a:pt x="158" y="221"/>
                  </a:cubicBezTo>
                  <a:cubicBezTo>
                    <a:pt x="158" y="217"/>
                    <a:pt x="156" y="214"/>
                    <a:pt x="156" y="209"/>
                  </a:cubicBezTo>
                  <a:cubicBezTo>
                    <a:pt x="156" y="203"/>
                    <a:pt x="162" y="202"/>
                    <a:pt x="167" y="200"/>
                  </a:cubicBezTo>
                  <a:cubicBezTo>
                    <a:pt x="169" y="200"/>
                    <a:pt x="172" y="196"/>
                    <a:pt x="174" y="194"/>
                  </a:cubicBezTo>
                  <a:cubicBezTo>
                    <a:pt x="180" y="188"/>
                    <a:pt x="185" y="183"/>
                    <a:pt x="191" y="177"/>
                  </a:cubicBezTo>
                  <a:cubicBezTo>
                    <a:pt x="195" y="172"/>
                    <a:pt x="204" y="171"/>
                    <a:pt x="209" y="166"/>
                  </a:cubicBezTo>
                  <a:cubicBezTo>
                    <a:pt x="211" y="163"/>
                    <a:pt x="211" y="160"/>
                    <a:pt x="212" y="156"/>
                  </a:cubicBezTo>
                  <a:cubicBezTo>
                    <a:pt x="213" y="153"/>
                    <a:pt x="219" y="153"/>
                    <a:pt x="221" y="149"/>
                  </a:cubicBezTo>
                  <a:cubicBezTo>
                    <a:pt x="223" y="150"/>
                    <a:pt x="223" y="152"/>
                    <a:pt x="228" y="152"/>
                  </a:cubicBezTo>
                  <a:cubicBezTo>
                    <a:pt x="235" y="152"/>
                    <a:pt x="243" y="150"/>
                    <a:pt x="243" y="141"/>
                  </a:cubicBezTo>
                  <a:cubicBezTo>
                    <a:pt x="248" y="142"/>
                    <a:pt x="253" y="144"/>
                    <a:pt x="254" y="148"/>
                  </a:cubicBezTo>
                  <a:cubicBezTo>
                    <a:pt x="255" y="151"/>
                    <a:pt x="254" y="156"/>
                    <a:pt x="257" y="159"/>
                  </a:cubicBezTo>
                  <a:cubicBezTo>
                    <a:pt x="259" y="163"/>
                    <a:pt x="262" y="165"/>
                    <a:pt x="266" y="169"/>
                  </a:cubicBezTo>
                  <a:cubicBezTo>
                    <a:pt x="269" y="173"/>
                    <a:pt x="272" y="178"/>
                    <a:pt x="274" y="184"/>
                  </a:cubicBezTo>
                  <a:cubicBezTo>
                    <a:pt x="275" y="185"/>
                    <a:pt x="276" y="186"/>
                    <a:pt x="276" y="188"/>
                  </a:cubicBezTo>
                  <a:cubicBezTo>
                    <a:pt x="276" y="191"/>
                    <a:pt x="275" y="192"/>
                    <a:pt x="275" y="196"/>
                  </a:cubicBezTo>
                  <a:cubicBezTo>
                    <a:pt x="275" y="200"/>
                    <a:pt x="275" y="203"/>
                    <a:pt x="279" y="203"/>
                  </a:cubicBezTo>
                  <a:cubicBezTo>
                    <a:pt x="287" y="203"/>
                    <a:pt x="289" y="195"/>
                    <a:pt x="294" y="190"/>
                  </a:cubicBezTo>
                  <a:cubicBezTo>
                    <a:pt x="296" y="192"/>
                    <a:pt x="295" y="193"/>
                    <a:pt x="297" y="195"/>
                  </a:cubicBezTo>
                  <a:cubicBezTo>
                    <a:pt x="297" y="195"/>
                    <a:pt x="300" y="195"/>
                    <a:pt x="301" y="196"/>
                  </a:cubicBezTo>
                  <a:cubicBezTo>
                    <a:pt x="303" y="200"/>
                    <a:pt x="299" y="209"/>
                    <a:pt x="302" y="209"/>
                  </a:cubicBezTo>
                  <a:cubicBezTo>
                    <a:pt x="302" y="218"/>
                    <a:pt x="310" y="226"/>
                    <a:pt x="310" y="238"/>
                  </a:cubicBezTo>
                  <a:cubicBezTo>
                    <a:pt x="310" y="241"/>
                    <a:pt x="307" y="248"/>
                    <a:pt x="310" y="249"/>
                  </a:cubicBezTo>
                  <a:cubicBezTo>
                    <a:pt x="312" y="244"/>
                    <a:pt x="313" y="241"/>
                    <a:pt x="315" y="236"/>
                  </a:cubicBezTo>
                  <a:cubicBezTo>
                    <a:pt x="316" y="235"/>
                    <a:pt x="318" y="234"/>
                    <a:pt x="318" y="233"/>
                  </a:cubicBezTo>
                  <a:cubicBezTo>
                    <a:pt x="318" y="230"/>
                    <a:pt x="314" y="217"/>
                    <a:pt x="312" y="215"/>
                  </a:cubicBezTo>
                  <a:cubicBezTo>
                    <a:pt x="310" y="213"/>
                    <a:pt x="307" y="211"/>
                    <a:pt x="307" y="208"/>
                  </a:cubicBezTo>
                  <a:cubicBezTo>
                    <a:pt x="307" y="207"/>
                    <a:pt x="307" y="206"/>
                    <a:pt x="307" y="206"/>
                  </a:cubicBezTo>
                  <a:cubicBezTo>
                    <a:pt x="307" y="206"/>
                    <a:pt x="307" y="206"/>
                    <a:pt x="307" y="206"/>
                  </a:cubicBezTo>
                  <a:cubicBezTo>
                    <a:pt x="307" y="205"/>
                    <a:pt x="310" y="202"/>
                    <a:pt x="310" y="200"/>
                  </a:cubicBezTo>
                  <a:cubicBezTo>
                    <a:pt x="310" y="196"/>
                    <a:pt x="309" y="190"/>
                    <a:pt x="307" y="187"/>
                  </a:cubicBezTo>
                  <a:cubicBezTo>
                    <a:pt x="306" y="185"/>
                    <a:pt x="302" y="185"/>
                    <a:pt x="302" y="179"/>
                  </a:cubicBezTo>
                  <a:cubicBezTo>
                    <a:pt x="302" y="174"/>
                    <a:pt x="304" y="170"/>
                    <a:pt x="307" y="167"/>
                  </a:cubicBezTo>
                  <a:cubicBezTo>
                    <a:pt x="308" y="166"/>
                    <a:pt x="311" y="167"/>
                    <a:pt x="314" y="165"/>
                  </a:cubicBezTo>
                  <a:cubicBezTo>
                    <a:pt x="321" y="161"/>
                    <a:pt x="325" y="158"/>
                    <a:pt x="331" y="150"/>
                  </a:cubicBezTo>
                  <a:cubicBezTo>
                    <a:pt x="329" y="150"/>
                    <a:pt x="328" y="150"/>
                    <a:pt x="326" y="150"/>
                  </a:cubicBezTo>
                  <a:cubicBezTo>
                    <a:pt x="320" y="150"/>
                    <a:pt x="317" y="144"/>
                    <a:pt x="317" y="138"/>
                  </a:cubicBezTo>
                  <a:cubicBezTo>
                    <a:pt x="314" y="138"/>
                    <a:pt x="313" y="130"/>
                    <a:pt x="311" y="130"/>
                  </a:cubicBezTo>
                  <a:cubicBezTo>
                    <a:pt x="309" y="130"/>
                    <a:pt x="307" y="131"/>
                    <a:pt x="305" y="131"/>
                  </a:cubicBezTo>
                  <a:cubicBezTo>
                    <a:pt x="304" y="131"/>
                    <a:pt x="304" y="129"/>
                    <a:pt x="304" y="128"/>
                  </a:cubicBezTo>
                  <a:cubicBezTo>
                    <a:pt x="304" y="117"/>
                    <a:pt x="311" y="117"/>
                    <a:pt x="311" y="106"/>
                  </a:cubicBezTo>
                  <a:cubicBezTo>
                    <a:pt x="311" y="100"/>
                    <a:pt x="307" y="98"/>
                    <a:pt x="305" y="93"/>
                  </a:cubicBezTo>
                  <a:cubicBezTo>
                    <a:pt x="297" y="90"/>
                    <a:pt x="291" y="91"/>
                    <a:pt x="289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5" y="84"/>
                    <a:pt x="285" y="84"/>
                    <a:pt x="285" y="84"/>
                  </a:cubicBezTo>
                  <a:cubicBezTo>
                    <a:pt x="281" y="85"/>
                    <a:pt x="278" y="82"/>
                    <a:pt x="275" y="84"/>
                  </a:cubicBezTo>
                  <a:cubicBezTo>
                    <a:pt x="274" y="85"/>
                    <a:pt x="274" y="86"/>
                    <a:pt x="272" y="88"/>
                  </a:cubicBezTo>
                  <a:cubicBezTo>
                    <a:pt x="270" y="89"/>
                    <a:pt x="260" y="97"/>
                    <a:pt x="256" y="97"/>
                  </a:cubicBezTo>
                  <a:cubicBezTo>
                    <a:pt x="251" y="97"/>
                    <a:pt x="249" y="93"/>
                    <a:pt x="242" y="93"/>
                  </a:cubicBezTo>
                  <a:cubicBezTo>
                    <a:pt x="235" y="93"/>
                    <a:pt x="234" y="99"/>
                    <a:pt x="230" y="101"/>
                  </a:cubicBezTo>
                  <a:cubicBezTo>
                    <a:pt x="230" y="99"/>
                    <a:pt x="229" y="94"/>
                    <a:pt x="227" y="94"/>
                  </a:cubicBezTo>
                  <a:cubicBezTo>
                    <a:pt x="225" y="94"/>
                    <a:pt x="225" y="96"/>
                    <a:pt x="222" y="96"/>
                  </a:cubicBezTo>
                  <a:cubicBezTo>
                    <a:pt x="218" y="96"/>
                    <a:pt x="214" y="96"/>
                    <a:pt x="210" y="96"/>
                  </a:cubicBezTo>
                  <a:cubicBezTo>
                    <a:pt x="203" y="96"/>
                    <a:pt x="201" y="91"/>
                    <a:pt x="196" y="89"/>
                  </a:cubicBezTo>
                  <a:cubicBezTo>
                    <a:pt x="195" y="88"/>
                    <a:pt x="193" y="90"/>
                    <a:pt x="192" y="88"/>
                  </a:cubicBezTo>
                  <a:cubicBezTo>
                    <a:pt x="191" y="86"/>
                    <a:pt x="191" y="84"/>
                    <a:pt x="188" y="82"/>
                  </a:cubicBezTo>
                  <a:cubicBezTo>
                    <a:pt x="184" y="80"/>
                    <a:pt x="181" y="82"/>
                    <a:pt x="178" y="78"/>
                  </a:cubicBezTo>
                  <a:cubicBezTo>
                    <a:pt x="174" y="75"/>
                    <a:pt x="171" y="76"/>
                    <a:pt x="165" y="75"/>
                  </a:cubicBezTo>
                  <a:cubicBezTo>
                    <a:pt x="160" y="74"/>
                    <a:pt x="158" y="70"/>
                    <a:pt x="153" y="68"/>
                  </a:cubicBezTo>
                  <a:cubicBezTo>
                    <a:pt x="152" y="68"/>
                    <a:pt x="149" y="68"/>
                    <a:pt x="148" y="67"/>
                  </a:cubicBezTo>
                  <a:cubicBezTo>
                    <a:pt x="147" y="63"/>
                    <a:pt x="148" y="61"/>
                    <a:pt x="147" y="58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50" y="55"/>
                    <a:pt x="153" y="56"/>
                    <a:pt x="153" y="52"/>
                  </a:cubicBezTo>
                  <a:cubicBezTo>
                    <a:pt x="153" y="49"/>
                    <a:pt x="149" y="48"/>
                    <a:pt x="149" y="45"/>
                  </a:cubicBezTo>
                  <a:cubicBezTo>
                    <a:pt x="149" y="37"/>
                    <a:pt x="160" y="38"/>
                    <a:pt x="160" y="31"/>
                  </a:cubicBezTo>
                  <a:cubicBezTo>
                    <a:pt x="160" y="28"/>
                    <a:pt x="153" y="23"/>
                    <a:pt x="151" y="23"/>
                  </a:cubicBezTo>
                  <a:cubicBezTo>
                    <a:pt x="146" y="23"/>
                    <a:pt x="144" y="27"/>
                    <a:pt x="139" y="28"/>
                  </a:cubicBezTo>
                  <a:cubicBezTo>
                    <a:pt x="133" y="26"/>
                    <a:pt x="130" y="26"/>
                    <a:pt x="126" y="22"/>
                  </a:cubicBezTo>
                  <a:cubicBezTo>
                    <a:pt x="124" y="20"/>
                    <a:pt x="126" y="16"/>
                    <a:pt x="122" y="15"/>
                  </a:cubicBezTo>
                  <a:cubicBezTo>
                    <a:pt x="118" y="14"/>
                    <a:pt x="115" y="15"/>
                    <a:pt x="115" y="10"/>
                  </a:cubicBezTo>
                  <a:cubicBezTo>
                    <a:pt x="112" y="10"/>
                    <a:pt x="109" y="10"/>
                    <a:pt x="106" y="10"/>
                  </a:cubicBezTo>
                  <a:cubicBezTo>
                    <a:pt x="100" y="10"/>
                    <a:pt x="98" y="14"/>
                    <a:pt x="91" y="14"/>
                  </a:cubicBezTo>
                  <a:cubicBezTo>
                    <a:pt x="84" y="14"/>
                    <a:pt x="91" y="0"/>
                    <a:pt x="85" y="0"/>
                  </a:cubicBez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4" y="7"/>
                    <a:pt x="74" y="6"/>
                  </a:cubicBezTo>
                  <a:cubicBezTo>
                    <a:pt x="71" y="10"/>
                    <a:pt x="67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4" y="10"/>
                    <a:pt x="47" y="13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29" y="20"/>
                  </a:cubicBezTo>
                  <a:cubicBezTo>
                    <a:pt x="27" y="23"/>
                    <a:pt x="24" y="23"/>
                    <a:pt x="21" y="25"/>
                  </a:cubicBezTo>
                  <a:cubicBezTo>
                    <a:pt x="20" y="27"/>
                    <a:pt x="18" y="30"/>
                    <a:pt x="15" y="30"/>
                  </a:cubicBezTo>
                  <a:cubicBezTo>
                    <a:pt x="12" y="30"/>
                    <a:pt x="10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4" y="30"/>
                    <a:pt x="0" y="41"/>
                    <a:pt x="0" y="41"/>
                  </a:cubicBezTo>
                  <a:cubicBezTo>
                    <a:pt x="0" y="42"/>
                    <a:pt x="0" y="43"/>
                    <a:pt x="0" y="44"/>
                  </a:cubicBezTo>
                  <a:cubicBezTo>
                    <a:pt x="0" y="45"/>
                    <a:pt x="0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9"/>
                    <a:pt x="1" y="61"/>
                    <a:pt x="2" y="63"/>
                  </a:cubicBezTo>
                  <a:cubicBezTo>
                    <a:pt x="3" y="66"/>
                    <a:pt x="9" y="63"/>
                    <a:pt x="9" y="68"/>
                  </a:cubicBezTo>
                  <a:cubicBezTo>
                    <a:pt x="9" y="74"/>
                    <a:pt x="3" y="73"/>
                    <a:pt x="3" y="78"/>
                  </a:cubicBezTo>
                  <a:cubicBezTo>
                    <a:pt x="3" y="82"/>
                    <a:pt x="5" y="82"/>
                    <a:pt x="6" y="83"/>
                  </a:cubicBezTo>
                  <a:cubicBezTo>
                    <a:pt x="11" y="93"/>
                    <a:pt x="21" y="94"/>
                    <a:pt x="21" y="107"/>
                  </a:cubicBezTo>
                  <a:cubicBezTo>
                    <a:pt x="13" y="108"/>
                    <a:pt x="8" y="110"/>
                    <a:pt x="8" y="118"/>
                  </a:cubicBezTo>
                  <a:cubicBezTo>
                    <a:pt x="8" y="120"/>
                    <a:pt x="10" y="121"/>
                    <a:pt x="10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1" y="121"/>
                    <a:pt x="22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33" y="122"/>
                    <a:pt x="33" y="120"/>
                    <a:pt x="37" y="120"/>
                  </a:cubicBezTo>
                  <a:cubicBezTo>
                    <a:pt x="40" y="120"/>
                    <a:pt x="42" y="119"/>
                    <a:pt x="45" y="120"/>
                  </a:cubicBezTo>
                  <a:cubicBezTo>
                    <a:pt x="49" y="121"/>
                    <a:pt x="51" y="128"/>
                    <a:pt x="53" y="132"/>
                  </a:cubicBezTo>
                  <a:cubicBezTo>
                    <a:pt x="56" y="136"/>
                    <a:pt x="64" y="142"/>
                    <a:pt x="70" y="142"/>
                  </a:cubicBezTo>
                  <a:cubicBezTo>
                    <a:pt x="72" y="142"/>
                    <a:pt x="74" y="142"/>
                    <a:pt x="76" y="142"/>
                  </a:cubicBezTo>
                  <a:cubicBezTo>
                    <a:pt x="75" y="143"/>
                    <a:pt x="75" y="146"/>
                    <a:pt x="73" y="146"/>
                  </a:cubicBezTo>
                  <a:cubicBezTo>
                    <a:pt x="70" y="147"/>
                    <a:pt x="68" y="146"/>
                    <a:pt x="66" y="148"/>
                  </a:cubicBezTo>
                  <a:cubicBezTo>
                    <a:pt x="70" y="152"/>
                    <a:pt x="73" y="161"/>
                    <a:pt x="82" y="161"/>
                  </a:cubicBezTo>
                  <a:cubicBezTo>
                    <a:pt x="90" y="161"/>
                    <a:pt x="90" y="151"/>
                    <a:pt x="94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8"/>
                    <a:pt x="94" y="151"/>
                    <a:pt x="94" y="151"/>
                  </a:cubicBezTo>
                  <a:cubicBezTo>
                    <a:pt x="94" y="155"/>
                    <a:pt x="97" y="159"/>
                    <a:pt x="97" y="163"/>
                  </a:cubicBezTo>
                  <a:cubicBezTo>
                    <a:pt x="97" y="167"/>
                    <a:pt x="96" y="167"/>
                    <a:pt x="96" y="172"/>
                  </a:cubicBezTo>
                  <a:lnTo>
                    <a:pt x="97" y="17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72B28DC-504E-4E3B-B1DD-5FCFF022C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486" y="2958017"/>
              <a:ext cx="203229" cy="225535"/>
            </a:xfrm>
            <a:custGeom>
              <a:avLst/>
              <a:gdLst>
                <a:gd name="T0" fmla="*/ 24 w 83"/>
                <a:gd name="T1" fmla="*/ 85 h 92"/>
                <a:gd name="T2" fmla="*/ 23 w 83"/>
                <a:gd name="T3" fmla="*/ 80 h 92"/>
                <a:gd name="T4" fmla="*/ 17 w 83"/>
                <a:gd name="T5" fmla="*/ 82 h 92"/>
                <a:gd name="T6" fmla="*/ 8 w 83"/>
                <a:gd name="T7" fmla="*/ 66 h 92"/>
                <a:gd name="T8" fmla="*/ 8 w 83"/>
                <a:gd name="T9" fmla="*/ 65 h 92"/>
                <a:gd name="T10" fmla="*/ 4 w 83"/>
                <a:gd name="T11" fmla="*/ 63 h 92"/>
                <a:gd name="T12" fmla="*/ 0 w 83"/>
                <a:gd name="T13" fmla="*/ 51 h 92"/>
                <a:gd name="T14" fmla="*/ 10 w 83"/>
                <a:gd name="T15" fmla="*/ 48 h 92"/>
                <a:gd name="T16" fmla="*/ 22 w 83"/>
                <a:gd name="T17" fmla="*/ 35 h 92"/>
                <a:gd name="T18" fmla="*/ 30 w 83"/>
                <a:gd name="T19" fmla="*/ 32 h 92"/>
                <a:gd name="T20" fmla="*/ 36 w 83"/>
                <a:gd name="T21" fmla="*/ 26 h 92"/>
                <a:gd name="T22" fmla="*/ 38 w 83"/>
                <a:gd name="T23" fmla="*/ 23 h 92"/>
                <a:gd name="T24" fmla="*/ 41 w 83"/>
                <a:gd name="T25" fmla="*/ 21 h 92"/>
                <a:gd name="T26" fmla="*/ 43 w 83"/>
                <a:gd name="T27" fmla="*/ 19 h 92"/>
                <a:gd name="T28" fmla="*/ 53 w 83"/>
                <a:gd name="T29" fmla="*/ 15 h 92"/>
                <a:gd name="T30" fmla="*/ 66 w 83"/>
                <a:gd name="T31" fmla="*/ 0 h 92"/>
                <a:gd name="T32" fmla="*/ 71 w 83"/>
                <a:gd name="T33" fmla="*/ 7 h 92"/>
                <a:gd name="T34" fmla="*/ 83 w 83"/>
                <a:gd name="T35" fmla="*/ 15 h 92"/>
                <a:gd name="T36" fmla="*/ 76 w 83"/>
                <a:gd name="T37" fmla="*/ 19 h 92"/>
                <a:gd name="T38" fmla="*/ 78 w 83"/>
                <a:gd name="T39" fmla="*/ 20 h 92"/>
                <a:gd name="T40" fmla="*/ 69 w 83"/>
                <a:gd name="T41" fmla="*/ 24 h 92"/>
                <a:gd name="T42" fmla="*/ 70 w 83"/>
                <a:gd name="T43" fmla="*/ 27 h 92"/>
                <a:gd name="T44" fmla="*/ 68 w 83"/>
                <a:gd name="T45" fmla="*/ 29 h 92"/>
                <a:gd name="T46" fmla="*/ 81 w 83"/>
                <a:gd name="T47" fmla="*/ 47 h 92"/>
                <a:gd name="T48" fmla="*/ 75 w 83"/>
                <a:gd name="T49" fmla="*/ 50 h 92"/>
                <a:gd name="T50" fmla="*/ 72 w 83"/>
                <a:gd name="T51" fmla="*/ 51 h 92"/>
                <a:gd name="T52" fmla="*/ 71 w 83"/>
                <a:gd name="T53" fmla="*/ 54 h 92"/>
                <a:gd name="T54" fmla="*/ 67 w 83"/>
                <a:gd name="T55" fmla="*/ 67 h 92"/>
                <a:gd name="T56" fmla="*/ 61 w 83"/>
                <a:gd name="T57" fmla="*/ 73 h 92"/>
                <a:gd name="T58" fmla="*/ 62 w 83"/>
                <a:gd name="T59" fmla="*/ 77 h 92"/>
                <a:gd name="T60" fmla="*/ 59 w 83"/>
                <a:gd name="T61" fmla="*/ 87 h 92"/>
                <a:gd name="T62" fmla="*/ 50 w 83"/>
                <a:gd name="T63" fmla="*/ 92 h 92"/>
                <a:gd name="T64" fmla="*/ 46 w 83"/>
                <a:gd name="T65" fmla="*/ 88 h 92"/>
                <a:gd name="T66" fmla="*/ 33 w 83"/>
                <a:gd name="T67" fmla="*/ 83 h 92"/>
                <a:gd name="T68" fmla="*/ 26 w 83"/>
                <a:gd name="T69" fmla="*/ 86 h 92"/>
                <a:gd name="T70" fmla="*/ 24 w 83"/>
                <a:gd name="T71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" h="92">
                  <a:moveTo>
                    <a:pt x="24" y="85"/>
                  </a:moveTo>
                  <a:cubicBezTo>
                    <a:pt x="23" y="85"/>
                    <a:pt x="24" y="82"/>
                    <a:pt x="23" y="80"/>
                  </a:cubicBezTo>
                  <a:cubicBezTo>
                    <a:pt x="21" y="80"/>
                    <a:pt x="20" y="82"/>
                    <a:pt x="17" y="82"/>
                  </a:cubicBezTo>
                  <a:cubicBezTo>
                    <a:pt x="7" y="82"/>
                    <a:pt x="11" y="72"/>
                    <a:pt x="8" y="66"/>
                  </a:cubicBezTo>
                  <a:cubicBezTo>
                    <a:pt x="8" y="66"/>
                    <a:pt x="8" y="65"/>
                    <a:pt x="8" y="65"/>
                  </a:cubicBezTo>
                  <a:cubicBezTo>
                    <a:pt x="7" y="63"/>
                    <a:pt x="6" y="63"/>
                    <a:pt x="4" y="63"/>
                  </a:cubicBezTo>
                  <a:cubicBezTo>
                    <a:pt x="3" y="63"/>
                    <a:pt x="0" y="52"/>
                    <a:pt x="0" y="51"/>
                  </a:cubicBezTo>
                  <a:cubicBezTo>
                    <a:pt x="0" y="46"/>
                    <a:pt x="6" y="48"/>
                    <a:pt x="10" y="48"/>
                  </a:cubicBezTo>
                  <a:cubicBezTo>
                    <a:pt x="19" y="48"/>
                    <a:pt x="18" y="39"/>
                    <a:pt x="22" y="35"/>
                  </a:cubicBezTo>
                  <a:cubicBezTo>
                    <a:pt x="24" y="33"/>
                    <a:pt x="27" y="33"/>
                    <a:pt x="30" y="32"/>
                  </a:cubicBezTo>
                  <a:cubicBezTo>
                    <a:pt x="34" y="32"/>
                    <a:pt x="34" y="29"/>
                    <a:pt x="36" y="26"/>
                  </a:cubicBezTo>
                  <a:cubicBezTo>
                    <a:pt x="35" y="25"/>
                    <a:pt x="38" y="23"/>
                    <a:pt x="38" y="23"/>
                  </a:cubicBezTo>
                  <a:cubicBezTo>
                    <a:pt x="40" y="22"/>
                    <a:pt x="40" y="22"/>
                    <a:pt x="41" y="21"/>
                  </a:cubicBezTo>
                  <a:cubicBezTo>
                    <a:pt x="42" y="21"/>
                    <a:pt x="42" y="19"/>
                    <a:pt x="43" y="19"/>
                  </a:cubicBezTo>
                  <a:cubicBezTo>
                    <a:pt x="45" y="16"/>
                    <a:pt x="52" y="18"/>
                    <a:pt x="53" y="15"/>
                  </a:cubicBezTo>
                  <a:cubicBezTo>
                    <a:pt x="56" y="11"/>
                    <a:pt x="62" y="0"/>
                    <a:pt x="66" y="0"/>
                  </a:cubicBezTo>
                  <a:cubicBezTo>
                    <a:pt x="71" y="0"/>
                    <a:pt x="71" y="3"/>
                    <a:pt x="71" y="7"/>
                  </a:cubicBezTo>
                  <a:cubicBezTo>
                    <a:pt x="71" y="13"/>
                    <a:pt x="83" y="10"/>
                    <a:pt x="83" y="15"/>
                  </a:cubicBezTo>
                  <a:cubicBezTo>
                    <a:pt x="83" y="18"/>
                    <a:pt x="76" y="16"/>
                    <a:pt x="76" y="19"/>
                  </a:cubicBezTo>
                  <a:cubicBezTo>
                    <a:pt x="76" y="19"/>
                    <a:pt x="77" y="20"/>
                    <a:pt x="78" y="20"/>
                  </a:cubicBezTo>
                  <a:cubicBezTo>
                    <a:pt x="77" y="21"/>
                    <a:pt x="69" y="24"/>
                    <a:pt x="69" y="24"/>
                  </a:cubicBezTo>
                  <a:cubicBezTo>
                    <a:pt x="70" y="25"/>
                    <a:pt x="70" y="26"/>
                    <a:pt x="70" y="27"/>
                  </a:cubicBezTo>
                  <a:cubicBezTo>
                    <a:pt x="70" y="27"/>
                    <a:pt x="68" y="28"/>
                    <a:pt x="68" y="29"/>
                  </a:cubicBezTo>
                  <a:cubicBezTo>
                    <a:pt x="68" y="33"/>
                    <a:pt x="76" y="47"/>
                    <a:pt x="81" y="47"/>
                  </a:cubicBezTo>
                  <a:cubicBezTo>
                    <a:pt x="80" y="52"/>
                    <a:pt x="78" y="50"/>
                    <a:pt x="75" y="50"/>
                  </a:cubicBezTo>
                  <a:cubicBezTo>
                    <a:pt x="74" y="50"/>
                    <a:pt x="73" y="51"/>
                    <a:pt x="72" y="5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69" y="60"/>
                    <a:pt x="67" y="62"/>
                    <a:pt x="67" y="67"/>
                  </a:cubicBezTo>
                  <a:cubicBezTo>
                    <a:pt x="64" y="67"/>
                    <a:pt x="61" y="72"/>
                    <a:pt x="61" y="73"/>
                  </a:cubicBezTo>
                  <a:cubicBezTo>
                    <a:pt x="61" y="75"/>
                    <a:pt x="62" y="76"/>
                    <a:pt x="62" y="77"/>
                  </a:cubicBezTo>
                  <a:cubicBezTo>
                    <a:pt x="62" y="80"/>
                    <a:pt x="59" y="84"/>
                    <a:pt x="59" y="87"/>
                  </a:cubicBezTo>
                  <a:cubicBezTo>
                    <a:pt x="54" y="88"/>
                    <a:pt x="54" y="92"/>
                    <a:pt x="50" y="92"/>
                  </a:cubicBezTo>
                  <a:cubicBezTo>
                    <a:pt x="47" y="92"/>
                    <a:pt x="46" y="89"/>
                    <a:pt x="46" y="88"/>
                  </a:cubicBezTo>
                  <a:cubicBezTo>
                    <a:pt x="41" y="86"/>
                    <a:pt x="38" y="83"/>
                    <a:pt x="33" y="83"/>
                  </a:cubicBezTo>
                  <a:cubicBezTo>
                    <a:pt x="31" y="83"/>
                    <a:pt x="30" y="86"/>
                    <a:pt x="26" y="86"/>
                  </a:cubicBezTo>
                  <a:cubicBezTo>
                    <a:pt x="25" y="86"/>
                    <a:pt x="25" y="85"/>
                    <a:pt x="24" y="8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F21CCF5F-7AE0-453C-878D-17551E260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36" y="2902254"/>
              <a:ext cx="90462" cy="83027"/>
            </a:xfrm>
            <a:custGeom>
              <a:avLst/>
              <a:gdLst>
                <a:gd name="T0" fmla="*/ 31 w 37"/>
                <a:gd name="T1" fmla="*/ 24 h 34"/>
                <a:gd name="T2" fmla="*/ 29 w 37"/>
                <a:gd name="T3" fmla="*/ 22 h 34"/>
                <a:gd name="T4" fmla="*/ 27 w 37"/>
                <a:gd name="T5" fmla="*/ 26 h 34"/>
                <a:gd name="T6" fmla="*/ 30 w 37"/>
                <a:gd name="T7" fmla="*/ 31 h 34"/>
                <a:gd name="T8" fmla="*/ 27 w 37"/>
                <a:gd name="T9" fmla="*/ 34 h 34"/>
                <a:gd name="T10" fmla="*/ 26 w 37"/>
                <a:gd name="T11" fmla="*/ 32 h 34"/>
                <a:gd name="T12" fmla="*/ 23 w 37"/>
                <a:gd name="T13" fmla="*/ 33 h 34"/>
                <a:gd name="T14" fmla="*/ 16 w 37"/>
                <a:gd name="T15" fmla="*/ 24 h 34"/>
                <a:gd name="T16" fmla="*/ 18 w 37"/>
                <a:gd name="T17" fmla="*/ 21 h 34"/>
                <a:gd name="T18" fmla="*/ 17 w 37"/>
                <a:gd name="T19" fmla="*/ 18 h 34"/>
                <a:gd name="T20" fmla="*/ 13 w 37"/>
                <a:gd name="T21" fmla="*/ 18 h 34"/>
                <a:gd name="T22" fmla="*/ 13 w 37"/>
                <a:gd name="T23" fmla="*/ 20 h 34"/>
                <a:gd name="T24" fmla="*/ 10 w 37"/>
                <a:gd name="T25" fmla="*/ 19 h 34"/>
                <a:gd name="T26" fmla="*/ 10 w 37"/>
                <a:gd name="T27" fmla="*/ 20 h 34"/>
                <a:gd name="T28" fmla="*/ 7 w 37"/>
                <a:gd name="T29" fmla="*/ 18 h 34"/>
                <a:gd name="T30" fmla="*/ 2 w 37"/>
                <a:gd name="T31" fmla="*/ 29 h 34"/>
                <a:gd name="T32" fmla="*/ 2 w 37"/>
                <a:gd name="T33" fmla="*/ 23 h 34"/>
                <a:gd name="T34" fmla="*/ 1 w 37"/>
                <a:gd name="T35" fmla="*/ 20 h 34"/>
                <a:gd name="T36" fmla="*/ 3 w 37"/>
                <a:gd name="T37" fmla="*/ 14 h 34"/>
                <a:gd name="T38" fmla="*/ 12 w 37"/>
                <a:gd name="T39" fmla="*/ 9 h 34"/>
                <a:gd name="T40" fmla="*/ 16 w 37"/>
                <a:gd name="T41" fmla="*/ 13 h 34"/>
                <a:gd name="T42" fmla="*/ 18 w 37"/>
                <a:gd name="T43" fmla="*/ 13 h 34"/>
                <a:gd name="T44" fmla="*/ 20 w 37"/>
                <a:gd name="T45" fmla="*/ 10 h 34"/>
                <a:gd name="T46" fmla="*/ 26 w 37"/>
                <a:gd name="T47" fmla="*/ 6 h 34"/>
                <a:gd name="T48" fmla="*/ 27 w 37"/>
                <a:gd name="T49" fmla="*/ 0 h 34"/>
                <a:gd name="T50" fmla="*/ 31 w 37"/>
                <a:gd name="T51" fmla="*/ 2 h 34"/>
                <a:gd name="T52" fmla="*/ 37 w 37"/>
                <a:gd name="T53" fmla="*/ 21 h 34"/>
                <a:gd name="T54" fmla="*/ 34 w 37"/>
                <a:gd name="T55" fmla="*/ 29 h 34"/>
                <a:gd name="T56" fmla="*/ 31 w 37"/>
                <a:gd name="T57" fmla="*/ 23 h 34"/>
                <a:gd name="T58" fmla="*/ 31 w 37"/>
                <a:gd name="T5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34">
                  <a:moveTo>
                    <a:pt x="31" y="24"/>
                  </a:moveTo>
                  <a:cubicBezTo>
                    <a:pt x="31" y="23"/>
                    <a:pt x="30" y="23"/>
                    <a:pt x="29" y="22"/>
                  </a:cubicBezTo>
                  <a:cubicBezTo>
                    <a:pt x="28" y="24"/>
                    <a:pt x="27" y="24"/>
                    <a:pt x="27" y="26"/>
                  </a:cubicBezTo>
                  <a:cubicBezTo>
                    <a:pt x="27" y="27"/>
                    <a:pt x="30" y="28"/>
                    <a:pt x="30" y="31"/>
                  </a:cubicBezTo>
                  <a:cubicBezTo>
                    <a:pt x="30" y="33"/>
                    <a:pt x="29" y="34"/>
                    <a:pt x="27" y="34"/>
                  </a:cubicBezTo>
                  <a:cubicBezTo>
                    <a:pt x="26" y="34"/>
                    <a:pt x="26" y="33"/>
                    <a:pt x="26" y="32"/>
                  </a:cubicBezTo>
                  <a:cubicBezTo>
                    <a:pt x="25" y="33"/>
                    <a:pt x="24" y="33"/>
                    <a:pt x="23" y="33"/>
                  </a:cubicBezTo>
                  <a:cubicBezTo>
                    <a:pt x="19" y="32"/>
                    <a:pt x="16" y="28"/>
                    <a:pt x="16" y="24"/>
                  </a:cubicBezTo>
                  <a:cubicBezTo>
                    <a:pt x="16" y="22"/>
                    <a:pt x="17" y="21"/>
                    <a:pt x="18" y="21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1" y="20"/>
                    <a:pt x="11" y="20"/>
                    <a:pt x="10" y="19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9" y="20"/>
                    <a:pt x="7" y="18"/>
                    <a:pt x="7" y="18"/>
                  </a:cubicBezTo>
                  <a:cubicBezTo>
                    <a:pt x="4" y="20"/>
                    <a:pt x="5" y="29"/>
                    <a:pt x="2" y="29"/>
                  </a:cubicBezTo>
                  <a:cubicBezTo>
                    <a:pt x="0" y="29"/>
                    <a:pt x="2" y="24"/>
                    <a:pt x="2" y="23"/>
                  </a:cubicBezTo>
                  <a:cubicBezTo>
                    <a:pt x="2" y="22"/>
                    <a:pt x="1" y="21"/>
                    <a:pt x="1" y="20"/>
                  </a:cubicBezTo>
                  <a:cubicBezTo>
                    <a:pt x="1" y="18"/>
                    <a:pt x="2" y="16"/>
                    <a:pt x="3" y="14"/>
                  </a:cubicBezTo>
                  <a:cubicBezTo>
                    <a:pt x="8" y="14"/>
                    <a:pt x="7" y="9"/>
                    <a:pt x="12" y="9"/>
                  </a:cubicBezTo>
                  <a:cubicBezTo>
                    <a:pt x="15" y="9"/>
                    <a:pt x="14" y="13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1"/>
                    <a:pt x="19" y="10"/>
                    <a:pt x="20" y="10"/>
                  </a:cubicBezTo>
                  <a:cubicBezTo>
                    <a:pt x="20" y="6"/>
                    <a:pt x="25" y="7"/>
                    <a:pt x="26" y="6"/>
                  </a:cubicBezTo>
                  <a:cubicBezTo>
                    <a:pt x="27" y="4"/>
                    <a:pt x="26" y="0"/>
                    <a:pt x="27" y="0"/>
                  </a:cubicBezTo>
                  <a:cubicBezTo>
                    <a:pt x="29" y="0"/>
                    <a:pt x="30" y="1"/>
                    <a:pt x="31" y="2"/>
                  </a:cubicBezTo>
                  <a:cubicBezTo>
                    <a:pt x="33" y="4"/>
                    <a:pt x="37" y="19"/>
                    <a:pt x="37" y="21"/>
                  </a:cubicBezTo>
                  <a:cubicBezTo>
                    <a:pt x="37" y="24"/>
                    <a:pt x="34" y="25"/>
                    <a:pt x="34" y="29"/>
                  </a:cubicBezTo>
                  <a:cubicBezTo>
                    <a:pt x="33" y="29"/>
                    <a:pt x="31" y="24"/>
                    <a:pt x="31" y="23"/>
                  </a:cubicBezTo>
                  <a:lnTo>
                    <a:pt x="31" y="24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8EEAF50B-1EE0-4A0A-8AB2-C67E4ED5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409" y="2879948"/>
              <a:ext cx="43372" cy="45851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19 h 19"/>
                <a:gd name="T4" fmla="*/ 14 w 18"/>
                <a:gd name="T5" fmla="*/ 3 h 19"/>
                <a:gd name="T6" fmla="*/ 16 w 18"/>
                <a:gd name="T7" fmla="*/ 0 h 19"/>
                <a:gd name="T8" fmla="*/ 18 w 18"/>
                <a:gd name="T9" fmla="*/ 4 h 19"/>
                <a:gd name="T10" fmla="*/ 15 w 18"/>
                <a:gd name="T11" fmla="*/ 5 h 19"/>
                <a:gd name="T12" fmla="*/ 11 w 18"/>
                <a:gd name="T13" fmla="*/ 8 h 19"/>
                <a:gd name="T14" fmla="*/ 1 w 1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" y="11"/>
                    <a:pt x="11" y="8"/>
                    <a:pt x="14" y="3"/>
                  </a:cubicBezTo>
                  <a:cubicBezTo>
                    <a:pt x="15" y="2"/>
                    <a:pt x="15" y="0"/>
                    <a:pt x="16" y="0"/>
                  </a:cubicBezTo>
                  <a:cubicBezTo>
                    <a:pt x="16" y="2"/>
                    <a:pt x="17" y="3"/>
                    <a:pt x="18" y="4"/>
                  </a:cubicBezTo>
                  <a:cubicBezTo>
                    <a:pt x="17" y="4"/>
                    <a:pt x="17" y="5"/>
                    <a:pt x="15" y="5"/>
                  </a:cubicBezTo>
                  <a:cubicBezTo>
                    <a:pt x="15" y="7"/>
                    <a:pt x="13" y="8"/>
                    <a:pt x="11" y="8"/>
                  </a:cubicBezTo>
                  <a:cubicBezTo>
                    <a:pt x="10" y="13"/>
                    <a:pt x="5" y="17"/>
                    <a:pt x="1" y="1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D6DC4F72-4502-47DF-B8A0-1B454492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390" y="2725048"/>
              <a:ext cx="87984" cy="122681"/>
            </a:xfrm>
            <a:custGeom>
              <a:avLst/>
              <a:gdLst>
                <a:gd name="T0" fmla="*/ 3 w 36"/>
                <a:gd name="T1" fmla="*/ 20 h 50"/>
                <a:gd name="T2" fmla="*/ 5 w 36"/>
                <a:gd name="T3" fmla="*/ 13 h 50"/>
                <a:gd name="T4" fmla="*/ 3 w 36"/>
                <a:gd name="T5" fmla="*/ 5 h 50"/>
                <a:gd name="T6" fmla="*/ 6 w 36"/>
                <a:gd name="T7" fmla="*/ 0 h 50"/>
                <a:gd name="T8" fmla="*/ 11 w 36"/>
                <a:gd name="T9" fmla="*/ 4 h 50"/>
                <a:gd name="T10" fmla="*/ 14 w 36"/>
                <a:gd name="T11" fmla="*/ 2 h 50"/>
                <a:gd name="T12" fmla="*/ 15 w 36"/>
                <a:gd name="T13" fmla="*/ 3 h 50"/>
                <a:gd name="T14" fmla="*/ 15 w 36"/>
                <a:gd name="T15" fmla="*/ 5 h 50"/>
                <a:gd name="T16" fmla="*/ 18 w 36"/>
                <a:gd name="T17" fmla="*/ 16 h 50"/>
                <a:gd name="T18" fmla="*/ 13 w 36"/>
                <a:gd name="T19" fmla="*/ 27 h 50"/>
                <a:gd name="T20" fmla="*/ 20 w 36"/>
                <a:gd name="T21" fmla="*/ 39 h 50"/>
                <a:gd name="T22" fmla="*/ 20 w 36"/>
                <a:gd name="T23" fmla="*/ 37 h 50"/>
                <a:gd name="T24" fmla="*/ 23 w 36"/>
                <a:gd name="T25" fmla="*/ 35 h 50"/>
                <a:gd name="T26" fmla="*/ 28 w 36"/>
                <a:gd name="T27" fmla="*/ 41 h 50"/>
                <a:gd name="T28" fmla="*/ 31 w 36"/>
                <a:gd name="T29" fmla="*/ 40 h 50"/>
                <a:gd name="T30" fmla="*/ 32 w 36"/>
                <a:gd name="T31" fmla="*/ 40 h 50"/>
                <a:gd name="T32" fmla="*/ 30 w 36"/>
                <a:gd name="T33" fmla="*/ 43 h 50"/>
                <a:gd name="T34" fmla="*/ 32 w 36"/>
                <a:gd name="T35" fmla="*/ 43 h 50"/>
                <a:gd name="T36" fmla="*/ 36 w 36"/>
                <a:gd name="T37" fmla="*/ 46 h 50"/>
                <a:gd name="T38" fmla="*/ 36 w 36"/>
                <a:gd name="T39" fmla="*/ 48 h 50"/>
                <a:gd name="T40" fmla="*/ 35 w 36"/>
                <a:gd name="T41" fmla="*/ 50 h 50"/>
                <a:gd name="T42" fmla="*/ 33 w 36"/>
                <a:gd name="T43" fmla="*/ 48 h 50"/>
                <a:gd name="T44" fmla="*/ 24 w 36"/>
                <a:gd name="T45" fmla="*/ 40 h 50"/>
                <a:gd name="T46" fmla="*/ 24 w 36"/>
                <a:gd name="T47" fmla="*/ 45 h 50"/>
                <a:gd name="T48" fmla="*/ 17 w 36"/>
                <a:gd name="T49" fmla="*/ 39 h 50"/>
                <a:gd name="T50" fmla="*/ 12 w 36"/>
                <a:gd name="T51" fmla="*/ 41 h 50"/>
                <a:gd name="T52" fmla="*/ 9 w 36"/>
                <a:gd name="T53" fmla="*/ 37 h 50"/>
                <a:gd name="T54" fmla="*/ 10 w 36"/>
                <a:gd name="T55" fmla="*/ 34 h 50"/>
                <a:gd name="T56" fmla="*/ 10 w 36"/>
                <a:gd name="T57" fmla="*/ 32 h 50"/>
                <a:gd name="T58" fmla="*/ 9 w 36"/>
                <a:gd name="T59" fmla="*/ 32 h 50"/>
                <a:gd name="T60" fmla="*/ 7 w 36"/>
                <a:gd name="T61" fmla="*/ 33 h 50"/>
                <a:gd name="T62" fmla="*/ 1 w 36"/>
                <a:gd name="T63" fmla="*/ 29 h 50"/>
                <a:gd name="T64" fmla="*/ 3 w 36"/>
                <a:gd name="T65" fmla="*/ 2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50">
                  <a:moveTo>
                    <a:pt x="3" y="20"/>
                  </a:moveTo>
                  <a:cubicBezTo>
                    <a:pt x="4" y="18"/>
                    <a:pt x="4" y="15"/>
                    <a:pt x="5" y="13"/>
                  </a:cubicBezTo>
                  <a:cubicBezTo>
                    <a:pt x="5" y="10"/>
                    <a:pt x="3" y="8"/>
                    <a:pt x="3" y="5"/>
                  </a:cubicBezTo>
                  <a:cubicBezTo>
                    <a:pt x="3" y="2"/>
                    <a:pt x="4" y="0"/>
                    <a:pt x="6" y="0"/>
                  </a:cubicBezTo>
                  <a:cubicBezTo>
                    <a:pt x="9" y="0"/>
                    <a:pt x="8" y="4"/>
                    <a:pt x="11" y="4"/>
                  </a:cubicBezTo>
                  <a:cubicBezTo>
                    <a:pt x="12" y="4"/>
                    <a:pt x="13" y="2"/>
                    <a:pt x="14" y="2"/>
                  </a:cubicBezTo>
                  <a:cubicBezTo>
                    <a:pt x="14" y="2"/>
                    <a:pt x="15" y="3"/>
                    <a:pt x="15" y="3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8"/>
                    <a:pt x="18" y="12"/>
                    <a:pt x="18" y="16"/>
                  </a:cubicBezTo>
                  <a:cubicBezTo>
                    <a:pt x="18" y="22"/>
                    <a:pt x="14" y="22"/>
                    <a:pt x="13" y="27"/>
                  </a:cubicBezTo>
                  <a:cubicBezTo>
                    <a:pt x="13" y="31"/>
                    <a:pt x="17" y="37"/>
                    <a:pt x="20" y="39"/>
                  </a:cubicBezTo>
                  <a:cubicBezTo>
                    <a:pt x="20" y="38"/>
                    <a:pt x="20" y="38"/>
                    <a:pt x="20" y="37"/>
                  </a:cubicBezTo>
                  <a:cubicBezTo>
                    <a:pt x="20" y="36"/>
                    <a:pt x="21" y="35"/>
                    <a:pt x="23" y="35"/>
                  </a:cubicBezTo>
                  <a:cubicBezTo>
                    <a:pt x="26" y="36"/>
                    <a:pt x="27" y="41"/>
                    <a:pt x="28" y="41"/>
                  </a:cubicBezTo>
                  <a:cubicBezTo>
                    <a:pt x="29" y="41"/>
                    <a:pt x="29" y="40"/>
                    <a:pt x="31" y="40"/>
                  </a:cubicBezTo>
                  <a:cubicBezTo>
                    <a:pt x="31" y="40"/>
                    <a:pt x="32" y="40"/>
                    <a:pt x="32" y="40"/>
                  </a:cubicBezTo>
                  <a:cubicBezTo>
                    <a:pt x="32" y="42"/>
                    <a:pt x="30" y="42"/>
                    <a:pt x="30" y="43"/>
                  </a:cubicBezTo>
                  <a:cubicBezTo>
                    <a:pt x="30" y="44"/>
                    <a:pt x="32" y="43"/>
                    <a:pt x="32" y="43"/>
                  </a:cubicBezTo>
                  <a:cubicBezTo>
                    <a:pt x="32" y="45"/>
                    <a:pt x="34" y="46"/>
                    <a:pt x="36" y="46"/>
                  </a:cubicBezTo>
                  <a:cubicBezTo>
                    <a:pt x="36" y="47"/>
                    <a:pt x="36" y="47"/>
                    <a:pt x="36" y="48"/>
                  </a:cubicBezTo>
                  <a:cubicBezTo>
                    <a:pt x="36" y="49"/>
                    <a:pt x="35" y="50"/>
                    <a:pt x="35" y="50"/>
                  </a:cubicBezTo>
                  <a:cubicBezTo>
                    <a:pt x="34" y="50"/>
                    <a:pt x="33" y="48"/>
                    <a:pt x="33" y="48"/>
                  </a:cubicBezTo>
                  <a:cubicBezTo>
                    <a:pt x="32" y="45"/>
                    <a:pt x="25" y="42"/>
                    <a:pt x="24" y="40"/>
                  </a:cubicBezTo>
                  <a:cubicBezTo>
                    <a:pt x="23" y="42"/>
                    <a:pt x="23" y="43"/>
                    <a:pt x="24" y="45"/>
                  </a:cubicBezTo>
                  <a:cubicBezTo>
                    <a:pt x="20" y="45"/>
                    <a:pt x="20" y="39"/>
                    <a:pt x="17" y="39"/>
                  </a:cubicBezTo>
                  <a:cubicBezTo>
                    <a:pt x="15" y="39"/>
                    <a:pt x="14" y="41"/>
                    <a:pt x="12" y="41"/>
                  </a:cubicBezTo>
                  <a:cubicBezTo>
                    <a:pt x="11" y="41"/>
                    <a:pt x="9" y="38"/>
                    <a:pt x="9" y="37"/>
                  </a:cubicBezTo>
                  <a:cubicBezTo>
                    <a:pt x="9" y="35"/>
                    <a:pt x="10" y="35"/>
                    <a:pt x="10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6" y="33"/>
                    <a:pt x="1" y="30"/>
                    <a:pt x="1" y="29"/>
                  </a:cubicBezTo>
                  <a:cubicBezTo>
                    <a:pt x="1" y="25"/>
                    <a:pt x="0" y="20"/>
                    <a:pt x="3" y="2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CDF203A1-535F-47B2-AECE-AA4164040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851" y="2847729"/>
              <a:ext cx="27262" cy="49568"/>
            </a:xfrm>
            <a:custGeom>
              <a:avLst/>
              <a:gdLst>
                <a:gd name="T0" fmla="*/ 10 w 11"/>
                <a:gd name="T1" fmla="*/ 13 h 20"/>
                <a:gd name="T2" fmla="*/ 6 w 11"/>
                <a:gd name="T3" fmla="*/ 13 h 20"/>
                <a:gd name="T4" fmla="*/ 9 w 11"/>
                <a:gd name="T5" fmla="*/ 18 h 20"/>
                <a:gd name="T6" fmla="*/ 9 w 11"/>
                <a:gd name="T7" fmla="*/ 20 h 20"/>
                <a:gd name="T8" fmla="*/ 6 w 11"/>
                <a:gd name="T9" fmla="*/ 20 h 20"/>
                <a:gd name="T10" fmla="*/ 5 w 11"/>
                <a:gd name="T11" fmla="*/ 16 h 20"/>
                <a:gd name="T12" fmla="*/ 5 w 11"/>
                <a:gd name="T13" fmla="*/ 15 h 20"/>
                <a:gd name="T14" fmla="*/ 1 w 11"/>
                <a:gd name="T15" fmla="*/ 11 h 20"/>
                <a:gd name="T16" fmla="*/ 1 w 11"/>
                <a:gd name="T17" fmla="*/ 10 h 20"/>
                <a:gd name="T18" fmla="*/ 5 w 11"/>
                <a:gd name="T19" fmla="*/ 10 h 20"/>
                <a:gd name="T20" fmla="*/ 6 w 11"/>
                <a:gd name="T21" fmla="*/ 9 h 20"/>
                <a:gd name="T22" fmla="*/ 0 w 11"/>
                <a:gd name="T23" fmla="*/ 1 h 20"/>
                <a:gd name="T24" fmla="*/ 2 w 11"/>
                <a:gd name="T25" fmla="*/ 0 h 20"/>
                <a:gd name="T26" fmla="*/ 8 w 11"/>
                <a:gd name="T27" fmla="*/ 1 h 20"/>
                <a:gd name="T28" fmla="*/ 8 w 11"/>
                <a:gd name="T29" fmla="*/ 4 h 20"/>
                <a:gd name="T30" fmla="*/ 9 w 11"/>
                <a:gd name="T31" fmla="*/ 4 h 20"/>
                <a:gd name="T32" fmla="*/ 9 w 11"/>
                <a:gd name="T33" fmla="*/ 8 h 20"/>
                <a:gd name="T34" fmla="*/ 11 w 11"/>
                <a:gd name="T35" fmla="*/ 10 h 20"/>
                <a:gd name="T36" fmla="*/ 10 w 11"/>
                <a:gd name="T37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0">
                  <a:moveTo>
                    <a:pt x="10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5"/>
                    <a:pt x="8" y="18"/>
                    <a:pt x="9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7" y="20"/>
                    <a:pt x="6" y="20"/>
                  </a:cubicBezTo>
                  <a:cubicBezTo>
                    <a:pt x="4" y="20"/>
                    <a:pt x="4" y="18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2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5" y="10"/>
                    <a:pt x="6" y="9"/>
                    <a:pt x="6" y="9"/>
                  </a:cubicBezTo>
                  <a:cubicBezTo>
                    <a:pt x="6" y="5"/>
                    <a:pt x="0" y="3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4" y="0"/>
                    <a:pt x="6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0" y="5"/>
                    <a:pt x="9" y="8"/>
                    <a:pt x="9" y="8"/>
                  </a:cubicBezTo>
                  <a:cubicBezTo>
                    <a:pt x="9" y="8"/>
                    <a:pt x="11" y="10"/>
                    <a:pt x="11" y="10"/>
                  </a:cubicBezTo>
                  <a:cubicBezTo>
                    <a:pt x="11" y="12"/>
                    <a:pt x="11" y="12"/>
                    <a:pt x="10" y="1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F1CB9FE7-CE39-4F6A-9012-E31F3BD71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958" y="2860121"/>
              <a:ext cx="22306" cy="32219"/>
            </a:xfrm>
            <a:custGeom>
              <a:avLst/>
              <a:gdLst>
                <a:gd name="T0" fmla="*/ 2 w 9"/>
                <a:gd name="T1" fmla="*/ 1 h 13"/>
                <a:gd name="T2" fmla="*/ 9 w 9"/>
                <a:gd name="T3" fmla="*/ 5 h 13"/>
                <a:gd name="T4" fmla="*/ 1 w 9"/>
                <a:gd name="T5" fmla="*/ 13 h 13"/>
                <a:gd name="T6" fmla="*/ 0 w 9"/>
                <a:gd name="T7" fmla="*/ 2 h 13"/>
                <a:gd name="T8" fmla="*/ 1 w 9"/>
                <a:gd name="T9" fmla="*/ 0 h 13"/>
                <a:gd name="T10" fmla="*/ 3 w 9"/>
                <a:gd name="T11" fmla="*/ 2 h 13"/>
                <a:gd name="T12" fmla="*/ 2 w 9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3" y="2"/>
                    <a:pt x="9" y="3"/>
                    <a:pt x="9" y="5"/>
                  </a:cubicBezTo>
                  <a:cubicBezTo>
                    <a:pt x="9" y="9"/>
                    <a:pt x="3" y="11"/>
                    <a:pt x="1" y="13"/>
                  </a:cubicBezTo>
                  <a:cubicBezTo>
                    <a:pt x="1" y="9"/>
                    <a:pt x="0" y="4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lnTo>
                    <a:pt x="2" y="1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9B54D39F-5581-4007-A56C-2BEF1EC7A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350" y="2879948"/>
              <a:ext cx="21067" cy="38416"/>
            </a:xfrm>
            <a:custGeom>
              <a:avLst/>
              <a:gdLst>
                <a:gd name="T0" fmla="*/ 9 w 9"/>
                <a:gd name="T1" fmla="*/ 3 h 16"/>
                <a:gd name="T2" fmla="*/ 6 w 9"/>
                <a:gd name="T3" fmla="*/ 11 h 16"/>
                <a:gd name="T4" fmla="*/ 7 w 9"/>
                <a:gd name="T5" fmla="*/ 15 h 16"/>
                <a:gd name="T6" fmla="*/ 6 w 9"/>
                <a:gd name="T7" fmla="*/ 16 h 16"/>
                <a:gd name="T8" fmla="*/ 0 w 9"/>
                <a:gd name="T9" fmla="*/ 9 h 16"/>
                <a:gd name="T10" fmla="*/ 3 w 9"/>
                <a:gd name="T11" fmla="*/ 8 h 16"/>
                <a:gd name="T12" fmla="*/ 5 w 9"/>
                <a:gd name="T13" fmla="*/ 1 h 16"/>
                <a:gd name="T14" fmla="*/ 9 w 9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6">
                  <a:moveTo>
                    <a:pt x="9" y="3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7" y="13"/>
                    <a:pt x="7" y="15"/>
                  </a:cubicBezTo>
                  <a:cubicBezTo>
                    <a:pt x="7" y="15"/>
                    <a:pt x="6" y="16"/>
                    <a:pt x="6" y="16"/>
                  </a:cubicBezTo>
                  <a:cubicBezTo>
                    <a:pt x="5" y="16"/>
                    <a:pt x="0" y="11"/>
                    <a:pt x="0" y="9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3" y="7"/>
                    <a:pt x="4" y="1"/>
                    <a:pt x="5" y="1"/>
                  </a:cubicBezTo>
                  <a:cubicBezTo>
                    <a:pt x="8" y="0"/>
                    <a:pt x="9" y="2"/>
                    <a:pt x="9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20790E48-FC93-47DB-8B3F-F89EF6828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177" y="2882427"/>
              <a:ext cx="11153" cy="22306"/>
            </a:xfrm>
            <a:custGeom>
              <a:avLst/>
              <a:gdLst>
                <a:gd name="T0" fmla="*/ 5 w 5"/>
                <a:gd name="T1" fmla="*/ 0 h 9"/>
                <a:gd name="T2" fmla="*/ 1 w 5"/>
                <a:gd name="T3" fmla="*/ 9 h 9"/>
                <a:gd name="T4" fmla="*/ 0 w 5"/>
                <a:gd name="T5" fmla="*/ 9 h 9"/>
                <a:gd name="T6" fmla="*/ 2 w 5"/>
                <a:gd name="T7" fmla="*/ 0 h 9"/>
                <a:gd name="T8" fmla="*/ 5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5" y="4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1" y="6"/>
                    <a:pt x="2" y="4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48883BD3-BE68-4E27-91C5-1B36E45A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894" y="2897297"/>
              <a:ext cx="14870" cy="12392"/>
            </a:xfrm>
            <a:custGeom>
              <a:avLst/>
              <a:gdLst>
                <a:gd name="T0" fmla="*/ 6 w 6"/>
                <a:gd name="T1" fmla="*/ 0 h 5"/>
                <a:gd name="T2" fmla="*/ 2 w 6"/>
                <a:gd name="T3" fmla="*/ 5 h 5"/>
                <a:gd name="T4" fmla="*/ 0 w 6"/>
                <a:gd name="T5" fmla="*/ 4 h 5"/>
                <a:gd name="T6" fmla="*/ 3 w 6"/>
                <a:gd name="T7" fmla="*/ 0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3"/>
                    <a:pt x="4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2"/>
                    <a:pt x="3" y="0"/>
                  </a:cubicBezTo>
                  <a:cubicBezTo>
                    <a:pt x="4" y="1"/>
                    <a:pt x="5" y="1"/>
                    <a:pt x="6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BE3B3FF7-448F-414D-8BE5-6ED4E432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263" y="2847729"/>
              <a:ext cx="16110" cy="19827"/>
            </a:xfrm>
            <a:custGeom>
              <a:avLst/>
              <a:gdLst>
                <a:gd name="T0" fmla="*/ 0 w 7"/>
                <a:gd name="T1" fmla="*/ 4 h 8"/>
                <a:gd name="T2" fmla="*/ 0 w 7"/>
                <a:gd name="T3" fmla="*/ 0 h 8"/>
                <a:gd name="T4" fmla="*/ 2 w 7"/>
                <a:gd name="T5" fmla="*/ 0 h 8"/>
                <a:gd name="T6" fmla="*/ 6 w 7"/>
                <a:gd name="T7" fmla="*/ 6 h 8"/>
                <a:gd name="T8" fmla="*/ 4 w 7"/>
                <a:gd name="T9" fmla="*/ 4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7" y="3"/>
                    <a:pt x="6" y="6"/>
                  </a:cubicBezTo>
                  <a:cubicBezTo>
                    <a:pt x="6" y="8"/>
                    <a:pt x="4" y="5"/>
                    <a:pt x="4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487F107-E7C7-4D65-9631-7EAD174CD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738" y="2827902"/>
              <a:ext cx="24784" cy="24784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0 h 10"/>
                <a:gd name="T4" fmla="*/ 3 w 10"/>
                <a:gd name="T5" fmla="*/ 0 h 10"/>
                <a:gd name="T6" fmla="*/ 9 w 10"/>
                <a:gd name="T7" fmla="*/ 5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6" y="1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2"/>
                    <a:pt x="9" y="2"/>
                    <a:pt x="9" y="5"/>
                  </a:cubicBezTo>
                  <a:cubicBezTo>
                    <a:pt x="10" y="7"/>
                    <a:pt x="9" y="10"/>
                    <a:pt x="8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B39D2C4F-6007-404F-BAE3-6D1BE8B9D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523" y="2830380"/>
              <a:ext cx="7435" cy="2478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D106D13F-0BE2-4FAD-9A0B-8F423810E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825" y="2578822"/>
              <a:ext cx="44611" cy="60721"/>
            </a:xfrm>
            <a:custGeom>
              <a:avLst/>
              <a:gdLst>
                <a:gd name="T0" fmla="*/ 5 w 18"/>
                <a:gd name="T1" fmla="*/ 25 h 25"/>
                <a:gd name="T2" fmla="*/ 1 w 18"/>
                <a:gd name="T3" fmla="*/ 17 h 25"/>
                <a:gd name="T4" fmla="*/ 11 w 18"/>
                <a:gd name="T5" fmla="*/ 0 h 25"/>
                <a:gd name="T6" fmla="*/ 5 w 18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5" y="25"/>
                  </a:moveTo>
                  <a:cubicBezTo>
                    <a:pt x="0" y="25"/>
                    <a:pt x="1" y="22"/>
                    <a:pt x="1" y="17"/>
                  </a:cubicBezTo>
                  <a:cubicBezTo>
                    <a:pt x="1" y="11"/>
                    <a:pt x="7" y="0"/>
                    <a:pt x="11" y="0"/>
                  </a:cubicBezTo>
                  <a:cubicBezTo>
                    <a:pt x="18" y="0"/>
                    <a:pt x="11" y="25"/>
                    <a:pt x="5" y="2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B731AEE1-851C-4EC9-B7E0-0E55F4D0A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94" y="2689111"/>
              <a:ext cx="50808" cy="40894"/>
            </a:xfrm>
            <a:custGeom>
              <a:avLst/>
              <a:gdLst>
                <a:gd name="T0" fmla="*/ 2 w 21"/>
                <a:gd name="T1" fmla="*/ 7 h 17"/>
                <a:gd name="T2" fmla="*/ 17 w 21"/>
                <a:gd name="T3" fmla="*/ 0 h 17"/>
                <a:gd name="T4" fmla="*/ 21 w 21"/>
                <a:gd name="T5" fmla="*/ 4 h 17"/>
                <a:gd name="T6" fmla="*/ 8 w 21"/>
                <a:gd name="T7" fmla="*/ 17 h 17"/>
                <a:gd name="T8" fmla="*/ 2 w 21"/>
                <a:gd name="T9" fmla="*/ 11 h 17"/>
                <a:gd name="T10" fmla="*/ 2 w 21"/>
                <a:gd name="T1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2" y="7"/>
                  </a:moveTo>
                  <a:cubicBezTo>
                    <a:pt x="4" y="7"/>
                    <a:pt x="14" y="0"/>
                    <a:pt x="17" y="0"/>
                  </a:cubicBezTo>
                  <a:cubicBezTo>
                    <a:pt x="19" y="0"/>
                    <a:pt x="21" y="2"/>
                    <a:pt x="21" y="4"/>
                  </a:cubicBezTo>
                  <a:cubicBezTo>
                    <a:pt x="21" y="8"/>
                    <a:pt x="12" y="17"/>
                    <a:pt x="8" y="17"/>
                  </a:cubicBezTo>
                  <a:cubicBezTo>
                    <a:pt x="4" y="17"/>
                    <a:pt x="2" y="15"/>
                    <a:pt x="2" y="11"/>
                  </a:cubicBezTo>
                  <a:cubicBezTo>
                    <a:pt x="2" y="9"/>
                    <a:pt x="0" y="7"/>
                    <a:pt x="2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67F088B6-331E-44DD-8949-7E96C0701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2039" y="2601817"/>
              <a:ext cx="242882" cy="468970"/>
            </a:xfrm>
            <a:custGeom>
              <a:avLst/>
              <a:gdLst>
                <a:gd name="T0" fmla="*/ 8 w 95"/>
                <a:gd name="T1" fmla="*/ 112 h 184"/>
                <a:gd name="T2" fmla="*/ 13 w 95"/>
                <a:gd name="T3" fmla="*/ 99 h 184"/>
                <a:gd name="T4" fmla="*/ 16 w 95"/>
                <a:gd name="T5" fmla="*/ 96 h 184"/>
                <a:gd name="T6" fmla="*/ 10 w 95"/>
                <a:gd name="T7" fmla="*/ 78 h 184"/>
                <a:gd name="T8" fmla="*/ 5 w 95"/>
                <a:gd name="T9" fmla="*/ 71 h 184"/>
                <a:gd name="T10" fmla="*/ 5 w 95"/>
                <a:gd name="T11" fmla="*/ 69 h 184"/>
                <a:gd name="T12" fmla="*/ 5 w 95"/>
                <a:gd name="T13" fmla="*/ 69 h 184"/>
                <a:gd name="T14" fmla="*/ 8 w 95"/>
                <a:gd name="T15" fmla="*/ 63 h 184"/>
                <a:gd name="T16" fmla="*/ 5 w 95"/>
                <a:gd name="T17" fmla="*/ 50 h 184"/>
                <a:gd name="T18" fmla="*/ 0 w 95"/>
                <a:gd name="T19" fmla="*/ 42 h 184"/>
                <a:gd name="T20" fmla="*/ 5 w 95"/>
                <a:gd name="T21" fmla="*/ 30 h 184"/>
                <a:gd name="T22" fmla="*/ 12 w 95"/>
                <a:gd name="T23" fmla="*/ 28 h 184"/>
                <a:gd name="T24" fmla="*/ 29 w 95"/>
                <a:gd name="T25" fmla="*/ 13 h 184"/>
                <a:gd name="T26" fmla="*/ 30 w 95"/>
                <a:gd name="T27" fmla="*/ 13 h 184"/>
                <a:gd name="T28" fmla="*/ 32 w 95"/>
                <a:gd name="T29" fmla="*/ 16 h 184"/>
                <a:gd name="T30" fmla="*/ 34 w 95"/>
                <a:gd name="T31" fmla="*/ 13 h 184"/>
                <a:gd name="T32" fmla="*/ 34 w 95"/>
                <a:gd name="T33" fmla="*/ 6 h 184"/>
                <a:gd name="T34" fmla="*/ 41 w 95"/>
                <a:gd name="T35" fmla="*/ 4 h 184"/>
                <a:gd name="T36" fmla="*/ 51 w 95"/>
                <a:gd name="T37" fmla="*/ 4 h 184"/>
                <a:gd name="T38" fmla="*/ 62 w 95"/>
                <a:gd name="T39" fmla="*/ 0 h 184"/>
                <a:gd name="T40" fmla="*/ 74 w 95"/>
                <a:gd name="T41" fmla="*/ 3 h 184"/>
                <a:gd name="T42" fmla="*/ 84 w 95"/>
                <a:gd name="T43" fmla="*/ 14 h 184"/>
                <a:gd name="T44" fmla="*/ 65 w 95"/>
                <a:gd name="T45" fmla="*/ 38 h 184"/>
                <a:gd name="T46" fmla="*/ 67 w 95"/>
                <a:gd name="T47" fmla="*/ 42 h 184"/>
                <a:gd name="T48" fmla="*/ 84 w 95"/>
                <a:gd name="T49" fmla="*/ 61 h 184"/>
                <a:gd name="T50" fmla="*/ 95 w 95"/>
                <a:gd name="T51" fmla="*/ 87 h 184"/>
                <a:gd name="T52" fmla="*/ 92 w 95"/>
                <a:gd name="T53" fmla="*/ 102 h 184"/>
                <a:gd name="T54" fmla="*/ 74 w 95"/>
                <a:gd name="T55" fmla="*/ 111 h 184"/>
                <a:gd name="T56" fmla="*/ 68 w 95"/>
                <a:gd name="T57" fmla="*/ 117 h 184"/>
                <a:gd name="T58" fmla="*/ 67 w 95"/>
                <a:gd name="T59" fmla="*/ 115 h 184"/>
                <a:gd name="T60" fmla="*/ 67 w 95"/>
                <a:gd name="T61" fmla="*/ 118 h 184"/>
                <a:gd name="T62" fmla="*/ 60 w 95"/>
                <a:gd name="T63" fmla="*/ 125 h 184"/>
                <a:gd name="T64" fmla="*/ 58 w 95"/>
                <a:gd name="T65" fmla="*/ 119 h 184"/>
                <a:gd name="T66" fmla="*/ 59 w 95"/>
                <a:gd name="T67" fmla="*/ 115 h 184"/>
                <a:gd name="T68" fmla="*/ 57 w 95"/>
                <a:gd name="T69" fmla="*/ 111 h 184"/>
                <a:gd name="T70" fmla="*/ 47 w 95"/>
                <a:gd name="T71" fmla="*/ 105 h 184"/>
                <a:gd name="T72" fmla="*/ 40 w 95"/>
                <a:gd name="T73" fmla="*/ 97 h 184"/>
                <a:gd name="T74" fmla="*/ 28 w 95"/>
                <a:gd name="T75" fmla="*/ 92 h 184"/>
                <a:gd name="T76" fmla="*/ 26 w 95"/>
                <a:gd name="T77" fmla="*/ 88 h 184"/>
                <a:gd name="T78" fmla="*/ 19 w 95"/>
                <a:gd name="T79" fmla="*/ 84 h 184"/>
                <a:gd name="T80" fmla="*/ 17 w 95"/>
                <a:gd name="T81" fmla="*/ 87 h 184"/>
                <a:gd name="T82" fmla="*/ 18 w 95"/>
                <a:gd name="T83" fmla="*/ 93 h 184"/>
                <a:gd name="T84" fmla="*/ 10 w 95"/>
                <a:gd name="T85" fmla="*/ 111 h 184"/>
                <a:gd name="T86" fmla="*/ 20 w 95"/>
                <a:gd name="T87" fmla="*/ 125 h 184"/>
                <a:gd name="T88" fmla="*/ 19 w 95"/>
                <a:gd name="T89" fmla="*/ 125 h 184"/>
                <a:gd name="T90" fmla="*/ 23 w 95"/>
                <a:gd name="T91" fmla="*/ 134 h 184"/>
                <a:gd name="T92" fmla="*/ 47 w 95"/>
                <a:gd name="T93" fmla="*/ 158 h 184"/>
                <a:gd name="T94" fmla="*/ 46 w 95"/>
                <a:gd name="T95" fmla="*/ 164 h 184"/>
                <a:gd name="T96" fmla="*/ 52 w 95"/>
                <a:gd name="T97" fmla="*/ 174 h 184"/>
                <a:gd name="T98" fmla="*/ 54 w 95"/>
                <a:gd name="T99" fmla="*/ 182 h 184"/>
                <a:gd name="T100" fmla="*/ 51 w 95"/>
                <a:gd name="T101" fmla="*/ 183 h 184"/>
                <a:gd name="T102" fmla="*/ 48 w 95"/>
                <a:gd name="T103" fmla="*/ 184 h 184"/>
                <a:gd name="T104" fmla="*/ 44 w 95"/>
                <a:gd name="T105" fmla="*/ 181 h 184"/>
                <a:gd name="T106" fmla="*/ 24 w 95"/>
                <a:gd name="T107" fmla="*/ 160 h 184"/>
                <a:gd name="T108" fmla="*/ 17 w 95"/>
                <a:gd name="T109" fmla="*/ 139 h 184"/>
                <a:gd name="T110" fmla="*/ 9 w 95"/>
                <a:gd name="T111" fmla="*/ 125 h 184"/>
                <a:gd name="T112" fmla="*/ 5 w 95"/>
                <a:gd name="T113" fmla="*/ 125 h 184"/>
                <a:gd name="T114" fmla="*/ 5 w 95"/>
                <a:gd name="T115" fmla="*/ 123 h 184"/>
                <a:gd name="T116" fmla="*/ 6 w 95"/>
                <a:gd name="T117" fmla="*/ 112 h 184"/>
                <a:gd name="T118" fmla="*/ 7 w 95"/>
                <a:gd name="T119" fmla="*/ 112 h 184"/>
                <a:gd name="T120" fmla="*/ 8 w 95"/>
                <a:gd name="T121" fmla="*/ 11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" h="184">
                  <a:moveTo>
                    <a:pt x="8" y="112"/>
                  </a:moveTo>
                  <a:cubicBezTo>
                    <a:pt x="10" y="107"/>
                    <a:pt x="11" y="104"/>
                    <a:pt x="13" y="99"/>
                  </a:cubicBezTo>
                  <a:cubicBezTo>
                    <a:pt x="14" y="98"/>
                    <a:pt x="16" y="97"/>
                    <a:pt x="16" y="96"/>
                  </a:cubicBezTo>
                  <a:cubicBezTo>
                    <a:pt x="16" y="93"/>
                    <a:pt x="12" y="80"/>
                    <a:pt x="10" y="78"/>
                  </a:cubicBezTo>
                  <a:cubicBezTo>
                    <a:pt x="8" y="76"/>
                    <a:pt x="5" y="74"/>
                    <a:pt x="5" y="71"/>
                  </a:cubicBezTo>
                  <a:cubicBezTo>
                    <a:pt x="5" y="70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8"/>
                    <a:pt x="8" y="65"/>
                    <a:pt x="8" y="63"/>
                  </a:cubicBezTo>
                  <a:cubicBezTo>
                    <a:pt x="8" y="59"/>
                    <a:pt x="7" y="53"/>
                    <a:pt x="5" y="50"/>
                  </a:cubicBezTo>
                  <a:cubicBezTo>
                    <a:pt x="4" y="48"/>
                    <a:pt x="0" y="48"/>
                    <a:pt x="0" y="42"/>
                  </a:cubicBezTo>
                  <a:cubicBezTo>
                    <a:pt x="0" y="37"/>
                    <a:pt x="2" y="33"/>
                    <a:pt x="5" y="30"/>
                  </a:cubicBezTo>
                  <a:cubicBezTo>
                    <a:pt x="6" y="29"/>
                    <a:pt x="9" y="30"/>
                    <a:pt x="12" y="28"/>
                  </a:cubicBezTo>
                  <a:cubicBezTo>
                    <a:pt x="19" y="24"/>
                    <a:pt x="23" y="21"/>
                    <a:pt x="29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5"/>
                    <a:pt x="32" y="16"/>
                    <a:pt x="32" y="16"/>
                  </a:cubicBezTo>
                  <a:cubicBezTo>
                    <a:pt x="33" y="16"/>
                    <a:pt x="34" y="14"/>
                    <a:pt x="34" y="13"/>
                  </a:cubicBezTo>
                  <a:cubicBezTo>
                    <a:pt x="34" y="10"/>
                    <a:pt x="34" y="9"/>
                    <a:pt x="34" y="6"/>
                  </a:cubicBezTo>
                  <a:cubicBezTo>
                    <a:pt x="34" y="6"/>
                    <a:pt x="40" y="4"/>
                    <a:pt x="4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5" y="6"/>
                    <a:pt x="58" y="0"/>
                    <a:pt x="62" y="0"/>
                  </a:cubicBezTo>
                  <a:cubicBezTo>
                    <a:pt x="67" y="0"/>
                    <a:pt x="69" y="3"/>
                    <a:pt x="74" y="3"/>
                  </a:cubicBezTo>
                  <a:cubicBezTo>
                    <a:pt x="74" y="11"/>
                    <a:pt x="80" y="13"/>
                    <a:pt x="84" y="14"/>
                  </a:cubicBezTo>
                  <a:cubicBezTo>
                    <a:pt x="79" y="23"/>
                    <a:pt x="65" y="25"/>
                    <a:pt x="65" y="38"/>
                  </a:cubicBezTo>
                  <a:cubicBezTo>
                    <a:pt x="65" y="40"/>
                    <a:pt x="66" y="41"/>
                    <a:pt x="67" y="42"/>
                  </a:cubicBezTo>
                  <a:cubicBezTo>
                    <a:pt x="74" y="48"/>
                    <a:pt x="77" y="56"/>
                    <a:pt x="84" y="61"/>
                  </a:cubicBezTo>
                  <a:cubicBezTo>
                    <a:pt x="91" y="65"/>
                    <a:pt x="95" y="78"/>
                    <a:pt x="95" y="87"/>
                  </a:cubicBezTo>
                  <a:cubicBezTo>
                    <a:pt x="95" y="94"/>
                    <a:pt x="92" y="96"/>
                    <a:pt x="92" y="102"/>
                  </a:cubicBezTo>
                  <a:cubicBezTo>
                    <a:pt x="83" y="104"/>
                    <a:pt x="82" y="107"/>
                    <a:pt x="74" y="111"/>
                  </a:cubicBezTo>
                  <a:cubicBezTo>
                    <a:pt x="71" y="113"/>
                    <a:pt x="71" y="117"/>
                    <a:pt x="68" y="117"/>
                  </a:cubicBezTo>
                  <a:cubicBezTo>
                    <a:pt x="67" y="117"/>
                    <a:pt x="67" y="115"/>
                    <a:pt x="67" y="115"/>
                  </a:cubicBezTo>
                  <a:cubicBezTo>
                    <a:pt x="67" y="116"/>
                    <a:pt x="67" y="117"/>
                    <a:pt x="67" y="118"/>
                  </a:cubicBezTo>
                  <a:cubicBezTo>
                    <a:pt x="67" y="121"/>
                    <a:pt x="61" y="125"/>
                    <a:pt x="60" y="125"/>
                  </a:cubicBezTo>
                  <a:cubicBezTo>
                    <a:pt x="59" y="125"/>
                    <a:pt x="58" y="121"/>
                    <a:pt x="58" y="119"/>
                  </a:cubicBezTo>
                  <a:cubicBezTo>
                    <a:pt x="58" y="117"/>
                    <a:pt x="58" y="116"/>
                    <a:pt x="59" y="115"/>
                  </a:cubicBezTo>
                  <a:cubicBezTo>
                    <a:pt x="58" y="115"/>
                    <a:pt x="57" y="112"/>
                    <a:pt x="57" y="111"/>
                  </a:cubicBezTo>
                  <a:cubicBezTo>
                    <a:pt x="53" y="111"/>
                    <a:pt x="47" y="109"/>
                    <a:pt x="47" y="105"/>
                  </a:cubicBezTo>
                  <a:cubicBezTo>
                    <a:pt x="41" y="105"/>
                    <a:pt x="44" y="101"/>
                    <a:pt x="40" y="97"/>
                  </a:cubicBezTo>
                  <a:cubicBezTo>
                    <a:pt x="36" y="93"/>
                    <a:pt x="32" y="93"/>
                    <a:pt x="28" y="92"/>
                  </a:cubicBezTo>
                  <a:cubicBezTo>
                    <a:pt x="27" y="92"/>
                    <a:pt x="26" y="88"/>
                    <a:pt x="26" y="88"/>
                  </a:cubicBezTo>
                  <a:cubicBezTo>
                    <a:pt x="26" y="85"/>
                    <a:pt x="22" y="84"/>
                    <a:pt x="19" y="84"/>
                  </a:cubicBezTo>
                  <a:cubicBezTo>
                    <a:pt x="17" y="84"/>
                    <a:pt x="17" y="86"/>
                    <a:pt x="17" y="87"/>
                  </a:cubicBezTo>
                  <a:cubicBezTo>
                    <a:pt x="17" y="90"/>
                    <a:pt x="18" y="90"/>
                    <a:pt x="18" y="93"/>
                  </a:cubicBezTo>
                  <a:cubicBezTo>
                    <a:pt x="18" y="101"/>
                    <a:pt x="10" y="104"/>
                    <a:pt x="10" y="111"/>
                  </a:cubicBezTo>
                  <a:cubicBezTo>
                    <a:pt x="10" y="120"/>
                    <a:pt x="20" y="117"/>
                    <a:pt x="20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7"/>
                    <a:pt x="21" y="132"/>
                    <a:pt x="23" y="134"/>
                  </a:cubicBezTo>
                  <a:cubicBezTo>
                    <a:pt x="30" y="142"/>
                    <a:pt x="47" y="144"/>
                    <a:pt x="47" y="158"/>
                  </a:cubicBezTo>
                  <a:cubicBezTo>
                    <a:pt x="47" y="161"/>
                    <a:pt x="46" y="161"/>
                    <a:pt x="46" y="164"/>
                  </a:cubicBezTo>
                  <a:cubicBezTo>
                    <a:pt x="46" y="169"/>
                    <a:pt x="51" y="170"/>
                    <a:pt x="52" y="174"/>
                  </a:cubicBezTo>
                  <a:cubicBezTo>
                    <a:pt x="53" y="178"/>
                    <a:pt x="53" y="179"/>
                    <a:pt x="54" y="182"/>
                  </a:cubicBezTo>
                  <a:cubicBezTo>
                    <a:pt x="52" y="183"/>
                    <a:pt x="52" y="183"/>
                    <a:pt x="51" y="183"/>
                  </a:cubicBezTo>
                  <a:cubicBezTo>
                    <a:pt x="50" y="183"/>
                    <a:pt x="49" y="184"/>
                    <a:pt x="48" y="184"/>
                  </a:cubicBezTo>
                  <a:cubicBezTo>
                    <a:pt x="46" y="184"/>
                    <a:pt x="45" y="182"/>
                    <a:pt x="44" y="181"/>
                  </a:cubicBezTo>
                  <a:cubicBezTo>
                    <a:pt x="35" y="178"/>
                    <a:pt x="27" y="170"/>
                    <a:pt x="24" y="160"/>
                  </a:cubicBezTo>
                  <a:cubicBezTo>
                    <a:pt x="21" y="152"/>
                    <a:pt x="20" y="146"/>
                    <a:pt x="17" y="139"/>
                  </a:cubicBezTo>
                  <a:cubicBezTo>
                    <a:pt x="15" y="135"/>
                    <a:pt x="13" y="125"/>
                    <a:pt x="9" y="125"/>
                  </a:cubicBezTo>
                  <a:cubicBezTo>
                    <a:pt x="6" y="125"/>
                    <a:pt x="7" y="127"/>
                    <a:pt x="5" y="125"/>
                  </a:cubicBezTo>
                  <a:cubicBezTo>
                    <a:pt x="4" y="125"/>
                    <a:pt x="5" y="124"/>
                    <a:pt x="5" y="123"/>
                  </a:cubicBezTo>
                  <a:cubicBezTo>
                    <a:pt x="5" y="119"/>
                    <a:pt x="5" y="116"/>
                    <a:pt x="6" y="112"/>
                  </a:cubicBezTo>
                  <a:cubicBezTo>
                    <a:pt x="7" y="112"/>
                    <a:pt x="7" y="112"/>
                    <a:pt x="7" y="112"/>
                  </a:cubicBezTo>
                  <a:lnTo>
                    <a:pt x="8" y="11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F047C23A-2067-48F6-94DC-0F38229FE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623" y="2987758"/>
              <a:ext cx="211904" cy="226774"/>
            </a:xfrm>
            <a:custGeom>
              <a:avLst/>
              <a:gdLst>
                <a:gd name="T0" fmla="*/ 39 w 87"/>
                <a:gd name="T1" fmla="*/ 48 h 93"/>
                <a:gd name="T2" fmla="*/ 38 w 87"/>
                <a:gd name="T3" fmla="*/ 45 h 93"/>
                <a:gd name="T4" fmla="*/ 33 w 87"/>
                <a:gd name="T5" fmla="*/ 44 h 93"/>
                <a:gd name="T6" fmla="*/ 29 w 87"/>
                <a:gd name="T7" fmla="*/ 34 h 93"/>
                <a:gd name="T8" fmla="*/ 19 w 87"/>
                <a:gd name="T9" fmla="*/ 24 h 93"/>
                <a:gd name="T10" fmla="*/ 14 w 87"/>
                <a:gd name="T11" fmla="*/ 16 h 93"/>
                <a:gd name="T12" fmla="*/ 8 w 87"/>
                <a:gd name="T13" fmla="*/ 13 h 93"/>
                <a:gd name="T14" fmla="*/ 0 w 87"/>
                <a:gd name="T15" fmla="*/ 2 h 93"/>
                <a:gd name="T16" fmla="*/ 0 w 87"/>
                <a:gd name="T17" fmla="*/ 0 h 93"/>
                <a:gd name="T18" fmla="*/ 2 w 87"/>
                <a:gd name="T19" fmla="*/ 0 h 93"/>
                <a:gd name="T20" fmla="*/ 7 w 87"/>
                <a:gd name="T21" fmla="*/ 2 h 93"/>
                <a:gd name="T22" fmla="*/ 17 w 87"/>
                <a:gd name="T23" fmla="*/ 2 h 93"/>
                <a:gd name="T24" fmla="*/ 27 w 87"/>
                <a:gd name="T25" fmla="*/ 13 h 93"/>
                <a:gd name="T26" fmla="*/ 31 w 87"/>
                <a:gd name="T27" fmla="*/ 14 h 93"/>
                <a:gd name="T28" fmla="*/ 40 w 87"/>
                <a:gd name="T29" fmla="*/ 22 h 93"/>
                <a:gd name="T30" fmla="*/ 56 w 87"/>
                <a:gd name="T31" fmla="*/ 34 h 93"/>
                <a:gd name="T32" fmla="*/ 66 w 87"/>
                <a:gd name="T33" fmla="*/ 41 h 93"/>
                <a:gd name="T34" fmla="*/ 65 w 87"/>
                <a:gd name="T35" fmla="*/ 43 h 93"/>
                <a:gd name="T36" fmla="*/ 67 w 87"/>
                <a:gd name="T37" fmla="*/ 43 h 93"/>
                <a:gd name="T38" fmla="*/ 70 w 87"/>
                <a:gd name="T39" fmla="*/ 45 h 93"/>
                <a:gd name="T40" fmla="*/ 69 w 87"/>
                <a:gd name="T41" fmla="*/ 48 h 93"/>
                <a:gd name="T42" fmla="*/ 74 w 87"/>
                <a:gd name="T43" fmla="*/ 53 h 93"/>
                <a:gd name="T44" fmla="*/ 81 w 87"/>
                <a:gd name="T45" fmla="*/ 64 h 93"/>
                <a:gd name="T46" fmla="*/ 87 w 87"/>
                <a:gd name="T47" fmla="*/ 69 h 93"/>
                <a:gd name="T48" fmla="*/ 87 w 87"/>
                <a:gd name="T49" fmla="*/ 81 h 93"/>
                <a:gd name="T50" fmla="*/ 85 w 87"/>
                <a:gd name="T51" fmla="*/ 89 h 93"/>
                <a:gd name="T52" fmla="*/ 77 w 87"/>
                <a:gd name="T53" fmla="*/ 93 h 93"/>
                <a:gd name="T54" fmla="*/ 71 w 87"/>
                <a:gd name="T55" fmla="*/ 86 h 93"/>
                <a:gd name="T56" fmla="*/ 55 w 87"/>
                <a:gd name="T57" fmla="*/ 73 h 93"/>
                <a:gd name="T58" fmla="*/ 44 w 87"/>
                <a:gd name="T59" fmla="*/ 55 h 93"/>
                <a:gd name="T60" fmla="*/ 39 w 87"/>
                <a:gd name="T61" fmla="*/ 4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" h="93">
                  <a:moveTo>
                    <a:pt x="39" y="48"/>
                  </a:moveTo>
                  <a:cubicBezTo>
                    <a:pt x="38" y="48"/>
                    <a:pt x="38" y="46"/>
                    <a:pt x="38" y="45"/>
                  </a:cubicBezTo>
                  <a:cubicBezTo>
                    <a:pt x="38" y="45"/>
                    <a:pt x="34" y="45"/>
                    <a:pt x="33" y="44"/>
                  </a:cubicBezTo>
                  <a:cubicBezTo>
                    <a:pt x="32" y="43"/>
                    <a:pt x="30" y="36"/>
                    <a:pt x="29" y="34"/>
                  </a:cubicBezTo>
                  <a:cubicBezTo>
                    <a:pt x="27" y="27"/>
                    <a:pt x="21" y="29"/>
                    <a:pt x="19" y="24"/>
                  </a:cubicBezTo>
                  <a:cubicBezTo>
                    <a:pt x="17" y="21"/>
                    <a:pt x="16" y="19"/>
                    <a:pt x="14" y="16"/>
                  </a:cubicBezTo>
                  <a:cubicBezTo>
                    <a:pt x="13" y="13"/>
                    <a:pt x="10" y="14"/>
                    <a:pt x="8" y="13"/>
                  </a:cubicBezTo>
                  <a:cubicBezTo>
                    <a:pt x="5" y="13"/>
                    <a:pt x="1" y="5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5" y="1"/>
                    <a:pt x="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3" y="4"/>
                    <a:pt x="25" y="8"/>
                    <a:pt x="27" y="13"/>
                  </a:cubicBezTo>
                  <a:cubicBezTo>
                    <a:pt x="28" y="14"/>
                    <a:pt x="29" y="14"/>
                    <a:pt x="31" y="14"/>
                  </a:cubicBezTo>
                  <a:cubicBezTo>
                    <a:pt x="35" y="16"/>
                    <a:pt x="37" y="19"/>
                    <a:pt x="40" y="22"/>
                  </a:cubicBezTo>
                  <a:cubicBezTo>
                    <a:pt x="45" y="28"/>
                    <a:pt x="48" y="31"/>
                    <a:pt x="56" y="34"/>
                  </a:cubicBezTo>
                  <a:cubicBezTo>
                    <a:pt x="61" y="35"/>
                    <a:pt x="66" y="37"/>
                    <a:pt x="66" y="41"/>
                  </a:cubicBezTo>
                  <a:cubicBezTo>
                    <a:pt x="66" y="41"/>
                    <a:pt x="65" y="42"/>
                    <a:pt x="65" y="43"/>
                  </a:cubicBezTo>
                  <a:cubicBezTo>
                    <a:pt x="66" y="43"/>
                    <a:pt x="66" y="43"/>
                    <a:pt x="67" y="43"/>
                  </a:cubicBezTo>
                  <a:cubicBezTo>
                    <a:pt x="68" y="43"/>
                    <a:pt x="69" y="44"/>
                    <a:pt x="70" y="45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52"/>
                    <a:pt x="71" y="53"/>
                    <a:pt x="74" y="53"/>
                  </a:cubicBezTo>
                  <a:cubicBezTo>
                    <a:pt x="74" y="59"/>
                    <a:pt x="78" y="60"/>
                    <a:pt x="81" y="64"/>
                  </a:cubicBezTo>
                  <a:cubicBezTo>
                    <a:pt x="83" y="65"/>
                    <a:pt x="87" y="66"/>
                    <a:pt x="87" y="69"/>
                  </a:cubicBezTo>
                  <a:cubicBezTo>
                    <a:pt x="87" y="73"/>
                    <a:pt x="87" y="75"/>
                    <a:pt x="87" y="81"/>
                  </a:cubicBezTo>
                  <a:cubicBezTo>
                    <a:pt x="84" y="82"/>
                    <a:pt x="85" y="86"/>
                    <a:pt x="85" y="89"/>
                  </a:cubicBezTo>
                  <a:cubicBezTo>
                    <a:pt x="85" y="93"/>
                    <a:pt x="79" y="93"/>
                    <a:pt x="77" y="93"/>
                  </a:cubicBezTo>
                  <a:cubicBezTo>
                    <a:pt x="76" y="93"/>
                    <a:pt x="71" y="86"/>
                    <a:pt x="71" y="86"/>
                  </a:cubicBezTo>
                  <a:cubicBezTo>
                    <a:pt x="65" y="80"/>
                    <a:pt x="60" y="78"/>
                    <a:pt x="55" y="73"/>
                  </a:cubicBezTo>
                  <a:cubicBezTo>
                    <a:pt x="49" y="67"/>
                    <a:pt x="47" y="62"/>
                    <a:pt x="44" y="55"/>
                  </a:cubicBezTo>
                  <a:cubicBezTo>
                    <a:pt x="43" y="54"/>
                    <a:pt x="40" y="48"/>
                    <a:pt x="39" y="4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D315389D-4CB8-4368-B17E-B8B4B4E2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140" y="2390463"/>
              <a:ext cx="47090" cy="60721"/>
            </a:xfrm>
            <a:custGeom>
              <a:avLst/>
              <a:gdLst>
                <a:gd name="T0" fmla="*/ 7 w 19"/>
                <a:gd name="T1" fmla="*/ 15 h 25"/>
                <a:gd name="T2" fmla="*/ 8 w 19"/>
                <a:gd name="T3" fmla="*/ 11 h 25"/>
                <a:gd name="T4" fmla="*/ 6 w 19"/>
                <a:gd name="T5" fmla="*/ 7 h 25"/>
                <a:gd name="T6" fmla="*/ 6 w 19"/>
                <a:gd name="T7" fmla="*/ 9 h 25"/>
                <a:gd name="T8" fmla="*/ 3 w 19"/>
                <a:gd name="T9" fmla="*/ 11 h 25"/>
                <a:gd name="T10" fmla="*/ 0 w 19"/>
                <a:gd name="T11" fmla="*/ 7 h 25"/>
                <a:gd name="T12" fmla="*/ 9 w 19"/>
                <a:gd name="T13" fmla="*/ 0 h 25"/>
                <a:gd name="T14" fmla="*/ 16 w 19"/>
                <a:gd name="T15" fmla="*/ 2 h 25"/>
                <a:gd name="T16" fmla="*/ 17 w 19"/>
                <a:gd name="T17" fmla="*/ 5 h 25"/>
                <a:gd name="T18" fmla="*/ 19 w 19"/>
                <a:gd name="T19" fmla="*/ 8 h 25"/>
                <a:gd name="T20" fmla="*/ 19 w 19"/>
                <a:gd name="T21" fmla="*/ 11 h 25"/>
                <a:gd name="T22" fmla="*/ 17 w 19"/>
                <a:gd name="T23" fmla="*/ 11 h 25"/>
                <a:gd name="T24" fmla="*/ 9 w 19"/>
                <a:gd name="T25" fmla="*/ 25 h 25"/>
                <a:gd name="T26" fmla="*/ 8 w 19"/>
                <a:gd name="T27" fmla="*/ 22 h 25"/>
                <a:gd name="T28" fmla="*/ 8 w 19"/>
                <a:gd name="T29" fmla="*/ 24 h 25"/>
                <a:gd name="T30" fmla="*/ 4 w 19"/>
                <a:gd name="T31" fmla="*/ 19 h 25"/>
                <a:gd name="T32" fmla="*/ 7 w 19"/>
                <a:gd name="T3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5">
                  <a:moveTo>
                    <a:pt x="7" y="15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6" y="8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4" y="11"/>
                    <a:pt x="3" y="11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6"/>
                    <a:pt x="8" y="0"/>
                    <a:pt x="9" y="0"/>
                  </a:cubicBezTo>
                  <a:cubicBezTo>
                    <a:pt x="11" y="0"/>
                    <a:pt x="13" y="2"/>
                    <a:pt x="16" y="2"/>
                  </a:cubicBezTo>
                  <a:cubicBezTo>
                    <a:pt x="16" y="3"/>
                    <a:pt x="16" y="5"/>
                    <a:pt x="17" y="5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10"/>
                    <a:pt x="19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6" y="16"/>
                    <a:pt x="13" y="25"/>
                    <a:pt x="9" y="25"/>
                  </a:cubicBezTo>
                  <a:cubicBezTo>
                    <a:pt x="8" y="25"/>
                    <a:pt x="8" y="23"/>
                    <a:pt x="8" y="2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4" y="20"/>
                    <a:pt x="4" y="19"/>
                  </a:cubicBezTo>
                  <a:cubicBezTo>
                    <a:pt x="4" y="19"/>
                    <a:pt x="7" y="15"/>
                    <a:pt x="7" y="1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E7F4F8D8-16EF-4C96-9C9B-A8EA7A428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65" y="2375593"/>
              <a:ext cx="53286" cy="39654"/>
            </a:xfrm>
            <a:custGeom>
              <a:avLst/>
              <a:gdLst>
                <a:gd name="T0" fmla="*/ 15 w 22"/>
                <a:gd name="T1" fmla="*/ 10 h 16"/>
                <a:gd name="T2" fmla="*/ 11 w 22"/>
                <a:gd name="T3" fmla="*/ 8 h 16"/>
                <a:gd name="T4" fmla="*/ 4 w 22"/>
                <a:gd name="T5" fmla="*/ 16 h 16"/>
                <a:gd name="T6" fmla="*/ 3 w 22"/>
                <a:gd name="T7" fmla="*/ 11 h 16"/>
                <a:gd name="T8" fmla="*/ 0 w 22"/>
                <a:gd name="T9" fmla="*/ 8 h 16"/>
                <a:gd name="T10" fmla="*/ 6 w 22"/>
                <a:gd name="T11" fmla="*/ 4 h 16"/>
                <a:gd name="T12" fmla="*/ 15 w 22"/>
                <a:gd name="T13" fmla="*/ 0 h 16"/>
                <a:gd name="T14" fmla="*/ 15 w 2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6">
                  <a:moveTo>
                    <a:pt x="15" y="10"/>
                  </a:moveTo>
                  <a:cubicBezTo>
                    <a:pt x="13" y="10"/>
                    <a:pt x="12" y="9"/>
                    <a:pt x="11" y="8"/>
                  </a:cubicBezTo>
                  <a:cubicBezTo>
                    <a:pt x="9" y="11"/>
                    <a:pt x="8" y="16"/>
                    <a:pt x="4" y="16"/>
                  </a:cubicBezTo>
                  <a:cubicBezTo>
                    <a:pt x="3" y="16"/>
                    <a:pt x="2" y="13"/>
                    <a:pt x="3" y="11"/>
                  </a:cubicBezTo>
                  <a:cubicBezTo>
                    <a:pt x="1" y="10"/>
                    <a:pt x="0" y="10"/>
                    <a:pt x="0" y="8"/>
                  </a:cubicBezTo>
                  <a:cubicBezTo>
                    <a:pt x="0" y="8"/>
                    <a:pt x="6" y="4"/>
                    <a:pt x="6" y="4"/>
                  </a:cubicBezTo>
                  <a:cubicBezTo>
                    <a:pt x="11" y="5"/>
                    <a:pt x="11" y="0"/>
                    <a:pt x="15" y="0"/>
                  </a:cubicBezTo>
                  <a:cubicBezTo>
                    <a:pt x="22" y="0"/>
                    <a:pt x="18" y="10"/>
                    <a:pt x="15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D9A33A75-EAB3-425E-A788-E4D33A066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924" y="2216975"/>
              <a:ext cx="224296" cy="180923"/>
            </a:xfrm>
            <a:custGeom>
              <a:avLst/>
              <a:gdLst>
                <a:gd name="T0" fmla="*/ 36 w 92"/>
                <a:gd name="T1" fmla="*/ 71 h 74"/>
                <a:gd name="T2" fmla="*/ 36 w 92"/>
                <a:gd name="T3" fmla="*/ 69 h 74"/>
                <a:gd name="T4" fmla="*/ 37 w 92"/>
                <a:gd name="T5" fmla="*/ 64 h 74"/>
                <a:gd name="T6" fmla="*/ 29 w 92"/>
                <a:gd name="T7" fmla="*/ 62 h 74"/>
                <a:gd name="T8" fmla="*/ 26 w 92"/>
                <a:gd name="T9" fmla="*/ 64 h 74"/>
                <a:gd name="T10" fmla="*/ 19 w 92"/>
                <a:gd name="T11" fmla="*/ 65 h 74"/>
                <a:gd name="T12" fmla="*/ 5 w 92"/>
                <a:gd name="T13" fmla="*/ 69 h 74"/>
                <a:gd name="T14" fmla="*/ 0 w 92"/>
                <a:gd name="T15" fmla="*/ 68 h 74"/>
                <a:gd name="T16" fmla="*/ 4 w 92"/>
                <a:gd name="T17" fmla="*/ 66 h 74"/>
                <a:gd name="T18" fmla="*/ 20 w 92"/>
                <a:gd name="T19" fmla="*/ 55 h 74"/>
                <a:gd name="T20" fmla="*/ 38 w 92"/>
                <a:gd name="T21" fmla="*/ 55 h 74"/>
                <a:gd name="T22" fmla="*/ 47 w 92"/>
                <a:gd name="T23" fmla="*/ 46 h 74"/>
                <a:gd name="T24" fmla="*/ 52 w 92"/>
                <a:gd name="T25" fmla="*/ 38 h 74"/>
                <a:gd name="T26" fmla="*/ 51 w 92"/>
                <a:gd name="T27" fmla="*/ 42 h 74"/>
                <a:gd name="T28" fmla="*/ 52 w 92"/>
                <a:gd name="T29" fmla="*/ 43 h 74"/>
                <a:gd name="T30" fmla="*/ 60 w 92"/>
                <a:gd name="T31" fmla="*/ 39 h 74"/>
                <a:gd name="T32" fmla="*/ 76 w 92"/>
                <a:gd name="T33" fmla="*/ 16 h 74"/>
                <a:gd name="T34" fmla="*/ 75 w 92"/>
                <a:gd name="T35" fmla="*/ 12 h 74"/>
                <a:gd name="T36" fmla="*/ 82 w 92"/>
                <a:gd name="T37" fmla="*/ 2 h 74"/>
                <a:gd name="T38" fmla="*/ 85 w 92"/>
                <a:gd name="T39" fmla="*/ 3 h 74"/>
                <a:gd name="T40" fmla="*/ 85 w 92"/>
                <a:gd name="T41" fmla="*/ 2 h 74"/>
                <a:gd name="T42" fmla="*/ 84 w 92"/>
                <a:gd name="T43" fmla="*/ 0 h 74"/>
                <a:gd name="T44" fmla="*/ 87 w 92"/>
                <a:gd name="T45" fmla="*/ 1 h 74"/>
                <a:gd name="T46" fmla="*/ 88 w 92"/>
                <a:gd name="T47" fmla="*/ 7 h 74"/>
                <a:gd name="T48" fmla="*/ 92 w 92"/>
                <a:gd name="T49" fmla="*/ 17 h 74"/>
                <a:gd name="T50" fmla="*/ 88 w 92"/>
                <a:gd name="T51" fmla="*/ 26 h 74"/>
                <a:gd name="T52" fmla="*/ 88 w 92"/>
                <a:gd name="T53" fmla="*/ 28 h 74"/>
                <a:gd name="T54" fmla="*/ 85 w 92"/>
                <a:gd name="T55" fmla="*/ 28 h 74"/>
                <a:gd name="T56" fmla="*/ 83 w 92"/>
                <a:gd name="T57" fmla="*/ 41 h 74"/>
                <a:gd name="T58" fmla="*/ 80 w 92"/>
                <a:gd name="T59" fmla="*/ 49 h 74"/>
                <a:gd name="T60" fmla="*/ 82 w 92"/>
                <a:gd name="T61" fmla="*/ 55 h 74"/>
                <a:gd name="T62" fmla="*/ 75 w 92"/>
                <a:gd name="T63" fmla="*/ 60 h 74"/>
                <a:gd name="T64" fmla="*/ 75 w 92"/>
                <a:gd name="T65" fmla="*/ 56 h 74"/>
                <a:gd name="T66" fmla="*/ 67 w 92"/>
                <a:gd name="T67" fmla="*/ 63 h 74"/>
                <a:gd name="T68" fmla="*/ 66 w 92"/>
                <a:gd name="T69" fmla="*/ 61 h 74"/>
                <a:gd name="T70" fmla="*/ 63 w 92"/>
                <a:gd name="T71" fmla="*/ 61 h 74"/>
                <a:gd name="T72" fmla="*/ 57 w 92"/>
                <a:gd name="T73" fmla="*/ 65 h 74"/>
                <a:gd name="T74" fmla="*/ 49 w 92"/>
                <a:gd name="T75" fmla="*/ 60 h 74"/>
                <a:gd name="T76" fmla="*/ 47 w 92"/>
                <a:gd name="T77" fmla="*/ 62 h 74"/>
                <a:gd name="T78" fmla="*/ 50 w 92"/>
                <a:gd name="T79" fmla="*/ 67 h 74"/>
                <a:gd name="T80" fmla="*/ 47 w 92"/>
                <a:gd name="T81" fmla="*/ 67 h 74"/>
                <a:gd name="T82" fmla="*/ 40 w 92"/>
                <a:gd name="T83" fmla="*/ 74 h 74"/>
                <a:gd name="T84" fmla="*/ 36 w 92"/>
                <a:gd name="T85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" h="74">
                  <a:moveTo>
                    <a:pt x="36" y="71"/>
                  </a:moveTo>
                  <a:cubicBezTo>
                    <a:pt x="35" y="71"/>
                    <a:pt x="36" y="70"/>
                    <a:pt x="36" y="69"/>
                  </a:cubicBezTo>
                  <a:cubicBezTo>
                    <a:pt x="36" y="67"/>
                    <a:pt x="37" y="65"/>
                    <a:pt x="37" y="64"/>
                  </a:cubicBezTo>
                  <a:cubicBezTo>
                    <a:pt x="34" y="63"/>
                    <a:pt x="32" y="62"/>
                    <a:pt x="29" y="62"/>
                  </a:cubicBezTo>
                  <a:cubicBezTo>
                    <a:pt x="27" y="62"/>
                    <a:pt x="27" y="64"/>
                    <a:pt x="26" y="64"/>
                  </a:cubicBezTo>
                  <a:cubicBezTo>
                    <a:pt x="23" y="65"/>
                    <a:pt x="22" y="64"/>
                    <a:pt x="19" y="65"/>
                  </a:cubicBezTo>
                  <a:cubicBezTo>
                    <a:pt x="16" y="67"/>
                    <a:pt x="11" y="69"/>
                    <a:pt x="5" y="69"/>
                  </a:cubicBezTo>
                  <a:cubicBezTo>
                    <a:pt x="2" y="69"/>
                    <a:pt x="0" y="69"/>
                    <a:pt x="0" y="68"/>
                  </a:cubicBezTo>
                  <a:cubicBezTo>
                    <a:pt x="0" y="67"/>
                    <a:pt x="3" y="66"/>
                    <a:pt x="4" y="66"/>
                  </a:cubicBezTo>
                  <a:cubicBezTo>
                    <a:pt x="10" y="62"/>
                    <a:pt x="13" y="55"/>
                    <a:pt x="20" y="55"/>
                  </a:cubicBezTo>
                  <a:cubicBezTo>
                    <a:pt x="29" y="55"/>
                    <a:pt x="31" y="55"/>
                    <a:pt x="38" y="55"/>
                  </a:cubicBezTo>
                  <a:cubicBezTo>
                    <a:pt x="43" y="55"/>
                    <a:pt x="45" y="46"/>
                    <a:pt x="47" y="46"/>
                  </a:cubicBezTo>
                  <a:cubicBezTo>
                    <a:pt x="48" y="46"/>
                    <a:pt x="51" y="39"/>
                    <a:pt x="52" y="38"/>
                  </a:cubicBezTo>
                  <a:cubicBezTo>
                    <a:pt x="51" y="39"/>
                    <a:pt x="51" y="40"/>
                    <a:pt x="51" y="42"/>
                  </a:cubicBezTo>
                  <a:cubicBezTo>
                    <a:pt x="51" y="42"/>
                    <a:pt x="52" y="43"/>
                    <a:pt x="52" y="43"/>
                  </a:cubicBezTo>
                  <a:cubicBezTo>
                    <a:pt x="56" y="43"/>
                    <a:pt x="57" y="40"/>
                    <a:pt x="60" y="39"/>
                  </a:cubicBezTo>
                  <a:cubicBezTo>
                    <a:pt x="66" y="37"/>
                    <a:pt x="76" y="25"/>
                    <a:pt x="76" y="16"/>
                  </a:cubicBezTo>
                  <a:cubicBezTo>
                    <a:pt x="76" y="14"/>
                    <a:pt x="75" y="14"/>
                    <a:pt x="75" y="12"/>
                  </a:cubicBezTo>
                  <a:cubicBezTo>
                    <a:pt x="75" y="9"/>
                    <a:pt x="78" y="2"/>
                    <a:pt x="82" y="2"/>
                  </a:cubicBezTo>
                  <a:cubicBezTo>
                    <a:pt x="82" y="2"/>
                    <a:pt x="82" y="5"/>
                    <a:pt x="85" y="3"/>
                  </a:cubicBezTo>
                  <a:cubicBezTo>
                    <a:pt x="85" y="3"/>
                    <a:pt x="85" y="2"/>
                    <a:pt x="85" y="2"/>
                  </a:cubicBezTo>
                  <a:cubicBezTo>
                    <a:pt x="84" y="2"/>
                    <a:pt x="83" y="0"/>
                    <a:pt x="84" y="0"/>
                  </a:cubicBezTo>
                  <a:cubicBezTo>
                    <a:pt x="86" y="0"/>
                    <a:pt x="87" y="0"/>
                    <a:pt x="87" y="1"/>
                  </a:cubicBezTo>
                  <a:cubicBezTo>
                    <a:pt x="88" y="3"/>
                    <a:pt x="88" y="5"/>
                    <a:pt x="88" y="7"/>
                  </a:cubicBezTo>
                  <a:cubicBezTo>
                    <a:pt x="88" y="11"/>
                    <a:pt x="92" y="13"/>
                    <a:pt x="92" y="17"/>
                  </a:cubicBezTo>
                  <a:cubicBezTo>
                    <a:pt x="92" y="22"/>
                    <a:pt x="88" y="22"/>
                    <a:pt x="88" y="26"/>
                  </a:cubicBezTo>
                  <a:cubicBezTo>
                    <a:pt x="88" y="26"/>
                    <a:pt x="88" y="27"/>
                    <a:pt x="88" y="28"/>
                  </a:cubicBezTo>
                  <a:cubicBezTo>
                    <a:pt x="87" y="28"/>
                    <a:pt x="86" y="28"/>
                    <a:pt x="85" y="28"/>
                  </a:cubicBezTo>
                  <a:cubicBezTo>
                    <a:pt x="83" y="29"/>
                    <a:pt x="83" y="38"/>
                    <a:pt x="83" y="41"/>
                  </a:cubicBezTo>
                  <a:cubicBezTo>
                    <a:pt x="83" y="44"/>
                    <a:pt x="80" y="45"/>
                    <a:pt x="80" y="49"/>
                  </a:cubicBezTo>
                  <a:cubicBezTo>
                    <a:pt x="80" y="52"/>
                    <a:pt x="81" y="53"/>
                    <a:pt x="82" y="55"/>
                  </a:cubicBezTo>
                  <a:cubicBezTo>
                    <a:pt x="78" y="56"/>
                    <a:pt x="78" y="59"/>
                    <a:pt x="75" y="60"/>
                  </a:cubicBezTo>
                  <a:cubicBezTo>
                    <a:pt x="74" y="58"/>
                    <a:pt x="75" y="58"/>
                    <a:pt x="75" y="56"/>
                  </a:cubicBezTo>
                  <a:cubicBezTo>
                    <a:pt x="71" y="58"/>
                    <a:pt x="69" y="59"/>
                    <a:pt x="67" y="63"/>
                  </a:cubicBezTo>
                  <a:cubicBezTo>
                    <a:pt x="67" y="63"/>
                    <a:pt x="66" y="62"/>
                    <a:pt x="66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1" y="63"/>
                    <a:pt x="60" y="65"/>
                    <a:pt x="57" y="65"/>
                  </a:cubicBezTo>
                  <a:cubicBezTo>
                    <a:pt x="51" y="65"/>
                    <a:pt x="52" y="60"/>
                    <a:pt x="49" y="60"/>
                  </a:cubicBezTo>
                  <a:cubicBezTo>
                    <a:pt x="48" y="60"/>
                    <a:pt x="47" y="61"/>
                    <a:pt x="47" y="62"/>
                  </a:cubicBezTo>
                  <a:cubicBezTo>
                    <a:pt x="47" y="63"/>
                    <a:pt x="50" y="67"/>
                    <a:pt x="50" y="67"/>
                  </a:cubicBezTo>
                  <a:cubicBezTo>
                    <a:pt x="49" y="67"/>
                    <a:pt x="48" y="67"/>
                    <a:pt x="47" y="67"/>
                  </a:cubicBezTo>
                  <a:cubicBezTo>
                    <a:pt x="45" y="67"/>
                    <a:pt x="42" y="71"/>
                    <a:pt x="40" y="74"/>
                  </a:cubicBezTo>
                  <a:cubicBezTo>
                    <a:pt x="38" y="74"/>
                    <a:pt x="38" y="71"/>
                    <a:pt x="36" y="7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BB49371F-D2B6-4BCE-9EA9-8890C44F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326" y="2116600"/>
              <a:ext cx="112768" cy="95419"/>
            </a:xfrm>
            <a:custGeom>
              <a:avLst/>
              <a:gdLst>
                <a:gd name="T0" fmla="*/ 6 w 46"/>
                <a:gd name="T1" fmla="*/ 21 h 39"/>
                <a:gd name="T2" fmla="*/ 9 w 46"/>
                <a:gd name="T3" fmla="*/ 21 h 39"/>
                <a:gd name="T4" fmla="*/ 16 w 46"/>
                <a:gd name="T5" fmla="*/ 6 h 39"/>
                <a:gd name="T6" fmla="*/ 14 w 46"/>
                <a:gd name="T7" fmla="*/ 3 h 39"/>
                <a:gd name="T8" fmla="*/ 16 w 46"/>
                <a:gd name="T9" fmla="*/ 0 h 39"/>
                <a:gd name="T10" fmla="*/ 39 w 46"/>
                <a:gd name="T11" fmla="*/ 14 h 39"/>
                <a:gd name="T12" fmla="*/ 45 w 46"/>
                <a:gd name="T13" fmla="*/ 13 h 39"/>
                <a:gd name="T14" fmla="*/ 43 w 46"/>
                <a:gd name="T15" fmla="*/ 17 h 39"/>
                <a:gd name="T16" fmla="*/ 46 w 46"/>
                <a:gd name="T17" fmla="*/ 21 h 39"/>
                <a:gd name="T18" fmla="*/ 37 w 46"/>
                <a:gd name="T19" fmla="*/ 23 h 39"/>
                <a:gd name="T20" fmla="*/ 27 w 46"/>
                <a:gd name="T21" fmla="*/ 33 h 39"/>
                <a:gd name="T22" fmla="*/ 15 w 46"/>
                <a:gd name="T23" fmla="*/ 27 h 39"/>
                <a:gd name="T24" fmla="*/ 13 w 46"/>
                <a:gd name="T25" fmla="*/ 29 h 39"/>
                <a:gd name="T26" fmla="*/ 4 w 46"/>
                <a:gd name="T27" fmla="*/ 31 h 39"/>
                <a:gd name="T28" fmla="*/ 10 w 46"/>
                <a:gd name="T29" fmla="*/ 35 h 39"/>
                <a:gd name="T30" fmla="*/ 3 w 46"/>
                <a:gd name="T31" fmla="*/ 39 h 39"/>
                <a:gd name="T32" fmla="*/ 1 w 46"/>
                <a:gd name="T33" fmla="*/ 39 h 39"/>
                <a:gd name="T34" fmla="*/ 1 w 46"/>
                <a:gd name="T35" fmla="*/ 33 h 39"/>
                <a:gd name="T36" fmla="*/ 0 w 46"/>
                <a:gd name="T37" fmla="*/ 30 h 39"/>
                <a:gd name="T38" fmla="*/ 5 w 46"/>
                <a:gd name="T39" fmla="*/ 23 h 39"/>
                <a:gd name="T40" fmla="*/ 5 w 46"/>
                <a:gd name="T41" fmla="*/ 20 h 39"/>
                <a:gd name="T42" fmla="*/ 7 w 46"/>
                <a:gd name="T43" fmla="*/ 22 h 39"/>
                <a:gd name="T44" fmla="*/ 6 w 46"/>
                <a:gd name="T4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39">
                  <a:moveTo>
                    <a:pt x="6" y="21"/>
                  </a:moveTo>
                  <a:cubicBezTo>
                    <a:pt x="7" y="21"/>
                    <a:pt x="8" y="21"/>
                    <a:pt x="9" y="21"/>
                  </a:cubicBezTo>
                  <a:cubicBezTo>
                    <a:pt x="14" y="21"/>
                    <a:pt x="16" y="10"/>
                    <a:pt x="16" y="6"/>
                  </a:cubicBezTo>
                  <a:cubicBezTo>
                    <a:pt x="16" y="5"/>
                    <a:pt x="14" y="5"/>
                    <a:pt x="14" y="3"/>
                  </a:cubicBezTo>
                  <a:cubicBezTo>
                    <a:pt x="14" y="1"/>
                    <a:pt x="16" y="1"/>
                    <a:pt x="16" y="0"/>
                  </a:cubicBezTo>
                  <a:cubicBezTo>
                    <a:pt x="24" y="5"/>
                    <a:pt x="27" y="14"/>
                    <a:pt x="39" y="14"/>
                  </a:cubicBezTo>
                  <a:cubicBezTo>
                    <a:pt x="41" y="14"/>
                    <a:pt x="43" y="12"/>
                    <a:pt x="45" y="13"/>
                  </a:cubicBezTo>
                  <a:cubicBezTo>
                    <a:pt x="44" y="15"/>
                    <a:pt x="43" y="15"/>
                    <a:pt x="43" y="17"/>
                  </a:cubicBezTo>
                  <a:cubicBezTo>
                    <a:pt x="43" y="19"/>
                    <a:pt x="45" y="20"/>
                    <a:pt x="46" y="21"/>
                  </a:cubicBezTo>
                  <a:cubicBezTo>
                    <a:pt x="44" y="22"/>
                    <a:pt x="42" y="23"/>
                    <a:pt x="37" y="23"/>
                  </a:cubicBezTo>
                  <a:cubicBezTo>
                    <a:pt x="31" y="23"/>
                    <a:pt x="29" y="30"/>
                    <a:pt x="27" y="33"/>
                  </a:cubicBezTo>
                  <a:cubicBezTo>
                    <a:pt x="22" y="30"/>
                    <a:pt x="20" y="30"/>
                    <a:pt x="15" y="27"/>
                  </a:cubicBezTo>
                  <a:cubicBezTo>
                    <a:pt x="14" y="27"/>
                    <a:pt x="13" y="28"/>
                    <a:pt x="13" y="29"/>
                  </a:cubicBezTo>
                  <a:cubicBezTo>
                    <a:pt x="9" y="29"/>
                    <a:pt x="4" y="26"/>
                    <a:pt x="4" y="31"/>
                  </a:cubicBezTo>
                  <a:cubicBezTo>
                    <a:pt x="4" y="34"/>
                    <a:pt x="8" y="34"/>
                    <a:pt x="10" y="35"/>
                  </a:cubicBezTo>
                  <a:cubicBezTo>
                    <a:pt x="7" y="38"/>
                    <a:pt x="5" y="37"/>
                    <a:pt x="3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1" y="33"/>
                    <a:pt x="1" y="33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7"/>
                    <a:pt x="4" y="25"/>
                    <a:pt x="5" y="2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1"/>
                    <a:pt x="7" y="22"/>
                  </a:cubicBezTo>
                  <a:lnTo>
                    <a:pt x="6" y="21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4F93FF7C-63C1-4951-B69D-82E7C121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5" y="2137666"/>
              <a:ext cx="19827" cy="19827"/>
            </a:xfrm>
            <a:custGeom>
              <a:avLst/>
              <a:gdLst>
                <a:gd name="T0" fmla="*/ 7 w 8"/>
                <a:gd name="T1" fmla="*/ 0 h 8"/>
                <a:gd name="T2" fmla="*/ 8 w 8"/>
                <a:gd name="T3" fmla="*/ 2 h 8"/>
                <a:gd name="T4" fmla="*/ 1 w 8"/>
                <a:gd name="T5" fmla="*/ 8 h 8"/>
                <a:gd name="T6" fmla="*/ 1 w 8"/>
                <a:gd name="T7" fmla="*/ 5 h 8"/>
                <a:gd name="T8" fmla="*/ 8 w 8"/>
                <a:gd name="T9" fmla="*/ 1 h 8"/>
                <a:gd name="T10" fmla="*/ 7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4" y="8"/>
                    <a:pt x="1" y="8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2" y="3"/>
                    <a:pt x="5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CB2A5395-444A-4027-AFF6-E1BD9D85D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030" y="2114122"/>
              <a:ext cx="27262" cy="19827"/>
            </a:xfrm>
            <a:custGeom>
              <a:avLst/>
              <a:gdLst>
                <a:gd name="T0" fmla="*/ 11 w 11"/>
                <a:gd name="T1" fmla="*/ 2 h 8"/>
                <a:gd name="T2" fmla="*/ 1 w 11"/>
                <a:gd name="T3" fmla="*/ 8 h 8"/>
                <a:gd name="T4" fmla="*/ 1 w 11"/>
                <a:gd name="T5" fmla="*/ 6 h 8"/>
                <a:gd name="T6" fmla="*/ 7 w 11"/>
                <a:gd name="T7" fmla="*/ 0 h 8"/>
                <a:gd name="T8" fmla="*/ 11 w 11"/>
                <a:gd name="T9" fmla="*/ 0 h 8"/>
                <a:gd name="T10" fmla="*/ 11 w 11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cubicBezTo>
                    <a:pt x="5" y="2"/>
                    <a:pt x="5" y="8"/>
                    <a:pt x="1" y="8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" y="6"/>
                    <a:pt x="3" y="0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E32560C9-B2B0-42A8-8437-12B766E7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6598" y="2094294"/>
              <a:ext cx="12392" cy="14870"/>
            </a:xfrm>
            <a:custGeom>
              <a:avLst/>
              <a:gdLst>
                <a:gd name="T0" fmla="*/ 0 w 5"/>
                <a:gd name="T1" fmla="*/ 4 h 6"/>
                <a:gd name="T2" fmla="*/ 1 w 5"/>
                <a:gd name="T3" fmla="*/ 2 h 6"/>
                <a:gd name="T4" fmla="*/ 5 w 5"/>
                <a:gd name="T5" fmla="*/ 0 h 6"/>
                <a:gd name="T6" fmla="*/ 0 w 5"/>
                <a:gd name="T7" fmla="*/ 6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4"/>
                    <a:pt x="0" y="2"/>
                    <a:pt x="1" y="2"/>
                  </a:cubicBezTo>
                  <a:cubicBezTo>
                    <a:pt x="1" y="0"/>
                    <a:pt x="5" y="0"/>
                    <a:pt x="5" y="0"/>
                  </a:cubicBezTo>
                  <a:cubicBezTo>
                    <a:pt x="5" y="2"/>
                    <a:pt x="3" y="6"/>
                    <a:pt x="0" y="6"/>
                  </a:cubicBezTo>
                  <a:cubicBezTo>
                    <a:pt x="0" y="6"/>
                    <a:pt x="0" y="4"/>
                    <a:pt x="0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2" name="Freeform 59">
              <a:extLst>
                <a:ext uri="{FF2B5EF4-FFF2-40B4-BE49-F238E27FC236}">
                  <a16:creationId xmlns:a16="http://schemas.microsoft.com/office/drawing/2014/main" id="{B7EC6345-69B5-4044-B9AE-CB61BC588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024" y="1878673"/>
              <a:ext cx="55764" cy="220578"/>
            </a:xfrm>
            <a:custGeom>
              <a:avLst/>
              <a:gdLst>
                <a:gd name="T0" fmla="*/ 17 w 23"/>
                <a:gd name="T1" fmla="*/ 55 h 90"/>
                <a:gd name="T2" fmla="*/ 9 w 23"/>
                <a:gd name="T3" fmla="*/ 72 h 90"/>
                <a:gd name="T4" fmla="*/ 17 w 23"/>
                <a:gd name="T5" fmla="*/ 86 h 90"/>
                <a:gd name="T6" fmla="*/ 16 w 23"/>
                <a:gd name="T7" fmla="*/ 87 h 90"/>
                <a:gd name="T8" fmla="*/ 13 w 23"/>
                <a:gd name="T9" fmla="*/ 84 h 90"/>
                <a:gd name="T10" fmla="*/ 11 w 23"/>
                <a:gd name="T11" fmla="*/ 84 h 90"/>
                <a:gd name="T12" fmla="*/ 4 w 23"/>
                <a:gd name="T13" fmla="*/ 90 h 90"/>
                <a:gd name="T14" fmla="*/ 4 w 23"/>
                <a:gd name="T15" fmla="*/ 82 h 90"/>
                <a:gd name="T16" fmla="*/ 5 w 23"/>
                <a:gd name="T17" fmla="*/ 69 h 90"/>
                <a:gd name="T18" fmla="*/ 3 w 23"/>
                <a:gd name="T19" fmla="*/ 61 h 90"/>
                <a:gd name="T20" fmla="*/ 4 w 23"/>
                <a:gd name="T21" fmla="*/ 52 h 90"/>
                <a:gd name="T22" fmla="*/ 4 w 23"/>
                <a:gd name="T23" fmla="*/ 35 h 90"/>
                <a:gd name="T24" fmla="*/ 0 w 23"/>
                <a:gd name="T25" fmla="*/ 25 h 90"/>
                <a:gd name="T26" fmla="*/ 6 w 23"/>
                <a:gd name="T27" fmla="*/ 10 h 90"/>
                <a:gd name="T28" fmla="*/ 7 w 23"/>
                <a:gd name="T29" fmla="*/ 6 h 90"/>
                <a:gd name="T30" fmla="*/ 7 w 23"/>
                <a:gd name="T31" fmla="*/ 0 h 90"/>
                <a:gd name="T32" fmla="*/ 9 w 23"/>
                <a:gd name="T33" fmla="*/ 0 h 90"/>
                <a:gd name="T34" fmla="*/ 13 w 23"/>
                <a:gd name="T35" fmla="*/ 13 h 90"/>
                <a:gd name="T36" fmla="*/ 14 w 23"/>
                <a:gd name="T37" fmla="*/ 24 h 90"/>
                <a:gd name="T38" fmla="*/ 14 w 23"/>
                <a:gd name="T39" fmla="*/ 31 h 90"/>
                <a:gd name="T40" fmla="*/ 16 w 23"/>
                <a:gd name="T41" fmla="*/ 39 h 90"/>
                <a:gd name="T42" fmla="*/ 23 w 23"/>
                <a:gd name="T43" fmla="*/ 59 h 90"/>
                <a:gd name="T44" fmla="*/ 17 w 23"/>
                <a:gd name="T45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0">
                  <a:moveTo>
                    <a:pt x="17" y="55"/>
                  </a:moveTo>
                  <a:cubicBezTo>
                    <a:pt x="10" y="55"/>
                    <a:pt x="9" y="64"/>
                    <a:pt x="9" y="72"/>
                  </a:cubicBezTo>
                  <a:cubicBezTo>
                    <a:pt x="9" y="78"/>
                    <a:pt x="15" y="81"/>
                    <a:pt x="17" y="86"/>
                  </a:cubicBezTo>
                  <a:cubicBezTo>
                    <a:pt x="17" y="86"/>
                    <a:pt x="17" y="87"/>
                    <a:pt x="16" y="87"/>
                  </a:cubicBezTo>
                  <a:cubicBezTo>
                    <a:pt x="15" y="87"/>
                    <a:pt x="14" y="85"/>
                    <a:pt x="13" y="84"/>
                  </a:cubicBezTo>
                  <a:cubicBezTo>
                    <a:pt x="13" y="84"/>
                    <a:pt x="11" y="84"/>
                    <a:pt x="11" y="84"/>
                  </a:cubicBezTo>
                  <a:cubicBezTo>
                    <a:pt x="7" y="84"/>
                    <a:pt x="7" y="90"/>
                    <a:pt x="4" y="90"/>
                  </a:cubicBezTo>
                  <a:cubicBezTo>
                    <a:pt x="3" y="90"/>
                    <a:pt x="4" y="83"/>
                    <a:pt x="4" y="82"/>
                  </a:cubicBezTo>
                  <a:cubicBezTo>
                    <a:pt x="4" y="77"/>
                    <a:pt x="5" y="73"/>
                    <a:pt x="5" y="69"/>
                  </a:cubicBezTo>
                  <a:cubicBezTo>
                    <a:pt x="5" y="65"/>
                    <a:pt x="3" y="64"/>
                    <a:pt x="3" y="61"/>
                  </a:cubicBezTo>
                  <a:cubicBezTo>
                    <a:pt x="3" y="56"/>
                    <a:pt x="4" y="55"/>
                    <a:pt x="4" y="52"/>
                  </a:cubicBezTo>
                  <a:cubicBezTo>
                    <a:pt x="4" y="44"/>
                    <a:pt x="4" y="42"/>
                    <a:pt x="4" y="35"/>
                  </a:cubicBezTo>
                  <a:cubicBezTo>
                    <a:pt x="4" y="31"/>
                    <a:pt x="0" y="29"/>
                    <a:pt x="0" y="25"/>
                  </a:cubicBezTo>
                  <a:cubicBezTo>
                    <a:pt x="0" y="19"/>
                    <a:pt x="2" y="11"/>
                    <a:pt x="6" y="10"/>
                  </a:cubicBezTo>
                  <a:cubicBezTo>
                    <a:pt x="6" y="8"/>
                    <a:pt x="7" y="8"/>
                    <a:pt x="7" y="6"/>
                  </a:cubicBezTo>
                  <a:cubicBezTo>
                    <a:pt x="7" y="3"/>
                    <a:pt x="7" y="3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6"/>
                    <a:pt x="12" y="10"/>
                    <a:pt x="13" y="13"/>
                  </a:cubicBezTo>
                  <a:cubicBezTo>
                    <a:pt x="14" y="17"/>
                    <a:pt x="12" y="20"/>
                    <a:pt x="14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4"/>
                    <a:pt x="15" y="37"/>
                    <a:pt x="16" y="39"/>
                  </a:cubicBezTo>
                  <a:cubicBezTo>
                    <a:pt x="18" y="46"/>
                    <a:pt x="22" y="52"/>
                    <a:pt x="23" y="59"/>
                  </a:cubicBezTo>
                  <a:cubicBezTo>
                    <a:pt x="22" y="57"/>
                    <a:pt x="20" y="55"/>
                    <a:pt x="17" y="5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3" name="Freeform 60">
              <a:extLst>
                <a:ext uri="{FF2B5EF4-FFF2-40B4-BE49-F238E27FC236}">
                  <a16:creationId xmlns:a16="http://schemas.microsoft.com/office/drawing/2014/main" id="{60A77035-8AE2-4314-9D39-A52DF58AE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029" y="1117804"/>
              <a:ext cx="351933" cy="256515"/>
            </a:xfrm>
            <a:custGeom>
              <a:avLst/>
              <a:gdLst>
                <a:gd name="T0" fmla="*/ 50 w 144"/>
                <a:gd name="T1" fmla="*/ 104 h 105"/>
                <a:gd name="T2" fmla="*/ 33 w 144"/>
                <a:gd name="T3" fmla="*/ 85 h 105"/>
                <a:gd name="T4" fmla="*/ 68 w 144"/>
                <a:gd name="T5" fmla="*/ 43 h 105"/>
                <a:gd name="T6" fmla="*/ 82 w 144"/>
                <a:gd name="T7" fmla="*/ 35 h 105"/>
                <a:gd name="T8" fmla="*/ 88 w 144"/>
                <a:gd name="T9" fmla="*/ 29 h 105"/>
                <a:gd name="T10" fmla="*/ 115 w 144"/>
                <a:gd name="T11" fmla="*/ 22 h 105"/>
                <a:gd name="T12" fmla="*/ 144 w 144"/>
                <a:gd name="T13" fmla="*/ 7 h 105"/>
                <a:gd name="T14" fmla="*/ 132 w 144"/>
                <a:gd name="T15" fmla="*/ 0 h 105"/>
                <a:gd name="T16" fmla="*/ 89 w 144"/>
                <a:gd name="T17" fmla="*/ 16 h 105"/>
                <a:gd name="T18" fmla="*/ 81 w 144"/>
                <a:gd name="T19" fmla="*/ 13 h 105"/>
                <a:gd name="T20" fmla="*/ 72 w 144"/>
                <a:gd name="T21" fmla="*/ 16 h 105"/>
                <a:gd name="T22" fmla="*/ 46 w 144"/>
                <a:gd name="T23" fmla="*/ 30 h 105"/>
                <a:gd name="T24" fmla="*/ 34 w 144"/>
                <a:gd name="T25" fmla="*/ 32 h 105"/>
                <a:gd name="T26" fmla="*/ 31 w 144"/>
                <a:gd name="T27" fmla="*/ 35 h 105"/>
                <a:gd name="T28" fmla="*/ 33 w 144"/>
                <a:gd name="T29" fmla="*/ 40 h 105"/>
                <a:gd name="T30" fmla="*/ 19 w 144"/>
                <a:gd name="T31" fmla="*/ 57 h 105"/>
                <a:gd name="T32" fmla="*/ 23 w 144"/>
                <a:gd name="T33" fmla="*/ 63 h 105"/>
                <a:gd name="T34" fmla="*/ 9 w 144"/>
                <a:gd name="T35" fmla="*/ 71 h 105"/>
                <a:gd name="T36" fmla="*/ 9 w 144"/>
                <a:gd name="T37" fmla="*/ 76 h 105"/>
                <a:gd name="T38" fmla="*/ 0 w 144"/>
                <a:gd name="T39" fmla="*/ 87 h 105"/>
                <a:gd name="T40" fmla="*/ 6 w 144"/>
                <a:gd name="T41" fmla="*/ 93 h 105"/>
                <a:gd name="T42" fmla="*/ 14 w 144"/>
                <a:gd name="T43" fmla="*/ 93 h 105"/>
                <a:gd name="T44" fmla="*/ 19 w 144"/>
                <a:gd name="T45" fmla="*/ 103 h 105"/>
                <a:gd name="T46" fmla="*/ 26 w 144"/>
                <a:gd name="T47" fmla="*/ 103 h 105"/>
                <a:gd name="T48" fmla="*/ 28 w 144"/>
                <a:gd name="T49" fmla="*/ 105 h 105"/>
                <a:gd name="T50" fmla="*/ 50 w 144"/>
                <a:gd name="T51" fmla="*/ 105 h 105"/>
                <a:gd name="T52" fmla="*/ 47 w 144"/>
                <a:gd name="T53" fmla="*/ 101 h 105"/>
                <a:gd name="T54" fmla="*/ 50 w 144"/>
                <a:gd name="T5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05">
                  <a:moveTo>
                    <a:pt x="50" y="104"/>
                  </a:moveTo>
                  <a:cubicBezTo>
                    <a:pt x="44" y="98"/>
                    <a:pt x="33" y="96"/>
                    <a:pt x="33" y="85"/>
                  </a:cubicBezTo>
                  <a:cubicBezTo>
                    <a:pt x="33" y="66"/>
                    <a:pt x="53" y="47"/>
                    <a:pt x="68" y="43"/>
                  </a:cubicBezTo>
                  <a:cubicBezTo>
                    <a:pt x="73" y="42"/>
                    <a:pt x="75" y="35"/>
                    <a:pt x="82" y="35"/>
                  </a:cubicBezTo>
                  <a:cubicBezTo>
                    <a:pt x="85" y="35"/>
                    <a:pt x="86" y="30"/>
                    <a:pt x="88" y="29"/>
                  </a:cubicBezTo>
                  <a:cubicBezTo>
                    <a:pt x="97" y="24"/>
                    <a:pt x="105" y="27"/>
                    <a:pt x="115" y="22"/>
                  </a:cubicBezTo>
                  <a:cubicBezTo>
                    <a:pt x="122" y="18"/>
                    <a:pt x="144" y="17"/>
                    <a:pt x="144" y="7"/>
                  </a:cubicBezTo>
                  <a:cubicBezTo>
                    <a:pt x="144" y="4"/>
                    <a:pt x="136" y="0"/>
                    <a:pt x="132" y="0"/>
                  </a:cubicBezTo>
                  <a:cubicBezTo>
                    <a:pt x="118" y="0"/>
                    <a:pt x="105" y="16"/>
                    <a:pt x="89" y="16"/>
                  </a:cubicBezTo>
                  <a:cubicBezTo>
                    <a:pt x="86" y="16"/>
                    <a:pt x="84" y="13"/>
                    <a:pt x="81" y="13"/>
                  </a:cubicBezTo>
                  <a:cubicBezTo>
                    <a:pt x="75" y="13"/>
                    <a:pt x="75" y="16"/>
                    <a:pt x="72" y="16"/>
                  </a:cubicBezTo>
                  <a:cubicBezTo>
                    <a:pt x="61" y="16"/>
                    <a:pt x="53" y="30"/>
                    <a:pt x="46" y="30"/>
                  </a:cubicBezTo>
                  <a:cubicBezTo>
                    <a:pt x="42" y="30"/>
                    <a:pt x="39" y="32"/>
                    <a:pt x="34" y="32"/>
                  </a:cubicBezTo>
                  <a:cubicBezTo>
                    <a:pt x="32" y="32"/>
                    <a:pt x="31" y="33"/>
                    <a:pt x="31" y="35"/>
                  </a:cubicBezTo>
                  <a:cubicBezTo>
                    <a:pt x="31" y="36"/>
                    <a:pt x="33" y="37"/>
                    <a:pt x="33" y="40"/>
                  </a:cubicBezTo>
                  <a:cubicBezTo>
                    <a:pt x="33" y="48"/>
                    <a:pt x="19" y="52"/>
                    <a:pt x="19" y="57"/>
                  </a:cubicBezTo>
                  <a:cubicBezTo>
                    <a:pt x="19" y="59"/>
                    <a:pt x="23" y="60"/>
                    <a:pt x="23" y="63"/>
                  </a:cubicBezTo>
                  <a:cubicBezTo>
                    <a:pt x="18" y="64"/>
                    <a:pt x="9" y="66"/>
                    <a:pt x="9" y="71"/>
                  </a:cubicBezTo>
                  <a:cubicBezTo>
                    <a:pt x="9" y="74"/>
                    <a:pt x="9" y="76"/>
                    <a:pt x="9" y="76"/>
                  </a:cubicBezTo>
                  <a:cubicBezTo>
                    <a:pt x="9" y="81"/>
                    <a:pt x="0" y="80"/>
                    <a:pt x="0" y="87"/>
                  </a:cubicBezTo>
                  <a:cubicBezTo>
                    <a:pt x="0" y="91"/>
                    <a:pt x="6" y="93"/>
                    <a:pt x="6" y="93"/>
                  </a:cubicBezTo>
                  <a:cubicBezTo>
                    <a:pt x="6" y="93"/>
                    <a:pt x="13" y="93"/>
                    <a:pt x="14" y="93"/>
                  </a:cubicBezTo>
                  <a:cubicBezTo>
                    <a:pt x="19" y="94"/>
                    <a:pt x="17" y="99"/>
                    <a:pt x="19" y="103"/>
                  </a:cubicBezTo>
                  <a:cubicBezTo>
                    <a:pt x="19" y="104"/>
                    <a:pt x="24" y="103"/>
                    <a:pt x="26" y="103"/>
                  </a:cubicBezTo>
                  <a:cubicBezTo>
                    <a:pt x="27" y="103"/>
                    <a:pt x="27" y="105"/>
                    <a:pt x="28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9" y="103"/>
                    <a:pt x="48" y="102"/>
                    <a:pt x="47" y="101"/>
                  </a:cubicBezTo>
                  <a:lnTo>
                    <a:pt x="50" y="104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4783B000-E761-4D3E-9D7C-5D8DAEBEF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275" y="1093020"/>
              <a:ext cx="3404087" cy="1265225"/>
            </a:xfrm>
            <a:custGeom>
              <a:avLst/>
              <a:gdLst>
                <a:gd name="T0" fmla="*/ 986 w 1392"/>
                <a:gd name="T1" fmla="*/ 380 h 517"/>
                <a:gd name="T2" fmla="*/ 950 w 1392"/>
                <a:gd name="T3" fmla="*/ 315 h 517"/>
                <a:gd name="T4" fmla="*/ 1084 w 1392"/>
                <a:gd name="T5" fmla="*/ 265 h 517"/>
                <a:gd name="T6" fmla="*/ 1174 w 1392"/>
                <a:gd name="T7" fmla="*/ 225 h 517"/>
                <a:gd name="T8" fmla="*/ 1112 w 1392"/>
                <a:gd name="T9" fmla="*/ 302 h 517"/>
                <a:gd name="T10" fmla="*/ 1167 w 1392"/>
                <a:gd name="T11" fmla="*/ 294 h 517"/>
                <a:gd name="T12" fmla="*/ 1294 w 1392"/>
                <a:gd name="T13" fmla="*/ 203 h 517"/>
                <a:gd name="T14" fmla="*/ 1375 w 1392"/>
                <a:gd name="T15" fmla="*/ 186 h 517"/>
                <a:gd name="T16" fmla="*/ 1231 w 1392"/>
                <a:gd name="T17" fmla="*/ 126 h 517"/>
                <a:gd name="T18" fmla="*/ 1081 w 1392"/>
                <a:gd name="T19" fmla="*/ 103 h 517"/>
                <a:gd name="T20" fmla="*/ 934 w 1392"/>
                <a:gd name="T21" fmla="*/ 101 h 517"/>
                <a:gd name="T22" fmla="*/ 855 w 1392"/>
                <a:gd name="T23" fmla="*/ 63 h 517"/>
                <a:gd name="T24" fmla="*/ 718 w 1392"/>
                <a:gd name="T25" fmla="*/ 67 h 517"/>
                <a:gd name="T26" fmla="*/ 662 w 1392"/>
                <a:gd name="T27" fmla="*/ 17 h 517"/>
                <a:gd name="T28" fmla="*/ 494 w 1392"/>
                <a:gd name="T29" fmla="*/ 76 h 517"/>
                <a:gd name="T30" fmla="*/ 435 w 1392"/>
                <a:gd name="T31" fmla="*/ 96 h 517"/>
                <a:gd name="T32" fmla="*/ 419 w 1392"/>
                <a:gd name="T33" fmla="*/ 78 h 517"/>
                <a:gd name="T34" fmla="*/ 333 w 1392"/>
                <a:gd name="T35" fmla="*/ 134 h 517"/>
                <a:gd name="T36" fmla="*/ 210 w 1392"/>
                <a:gd name="T37" fmla="*/ 160 h 517"/>
                <a:gd name="T38" fmla="*/ 139 w 1392"/>
                <a:gd name="T39" fmla="*/ 192 h 517"/>
                <a:gd name="T40" fmla="*/ 149 w 1392"/>
                <a:gd name="T41" fmla="*/ 147 h 517"/>
                <a:gd name="T42" fmla="*/ 83 w 1392"/>
                <a:gd name="T43" fmla="*/ 153 h 517"/>
                <a:gd name="T44" fmla="*/ 89 w 1392"/>
                <a:gd name="T45" fmla="*/ 202 h 517"/>
                <a:gd name="T46" fmla="*/ 76 w 1392"/>
                <a:gd name="T47" fmla="*/ 256 h 517"/>
                <a:gd name="T48" fmla="*/ 33 w 1392"/>
                <a:gd name="T49" fmla="*/ 289 h 517"/>
                <a:gd name="T50" fmla="*/ 11 w 1392"/>
                <a:gd name="T51" fmla="*/ 321 h 517"/>
                <a:gd name="T52" fmla="*/ 36 w 1392"/>
                <a:gd name="T53" fmla="*/ 363 h 517"/>
                <a:gd name="T54" fmla="*/ 57 w 1392"/>
                <a:gd name="T55" fmla="*/ 388 h 517"/>
                <a:gd name="T56" fmla="*/ 73 w 1392"/>
                <a:gd name="T57" fmla="*/ 419 h 517"/>
                <a:gd name="T58" fmla="*/ 136 w 1392"/>
                <a:gd name="T59" fmla="*/ 420 h 517"/>
                <a:gd name="T60" fmla="*/ 147 w 1392"/>
                <a:gd name="T61" fmla="*/ 407 h 517"/>
                <a:gd name="T62" fmla="*/ 185 w 1392"/>
                <a:gd name="T63" fmla="*/ 456 h 517"/>
                <a:gd name="T64" fmla="*/ 228 w 1392"/>
                <a:gd name="T65" fmla="*/ 476 h 517"/>
                <a:gd name="T66" fmla="*/ 238 w 1392"/>
                <a:gd name="T67" fmla="*/ 482 h 517"/>
                <a:gd name="T68" fmla="*/ 228 w 1392"/>
                <a:gd name="T69" fmla="*/ 412 h 517"/>
                <a:gd name="T70" fmla="*/ 269 w 1392"/>
                <a:gd name="T71" fmla="*/ 419 h 517"/>
                <a:gd name="T72" fmla="*/ 278 w 1392"/>
                <a:gd name="T73" fmla="*/ 455 h 517"/>
                <a:gd name="T74" fmla="*/ 279 w 1392"/>
                <a:gd name="T75" fmla="*/ 485 h 517"/>
                <a:gd name="T76" fmla="*/ 291 w 1392"/>
                <a:gd name="T77" fmla="*/ 491 h 517"/>
                <a:gd name="T78" fmla="*/ 340 w 1392"/>
                <a:gd name="T79" fmla="*/ 505 h 517"/>
                <a:gd name="T80" fmla="*/ 364 w 1392"/>
                <a:gd name="T81" fmla="*/ 507 h 517"/>
                <a:gd name="T82" fmla="*/ 396 w 1392"/>
                <a:gd name="T83" fmla="*/ 501 h 517"/>
                <a:gd name="T84" fmla="*/ 426 w 1392"/>
                <a:gd name="T85" fmla="*/ 501 h 517"/>
                <a:gd name="T86" fmla="*/ 441 w 1392"/>
                <a:gd name="T87" fmla="*/ 486 h 517"/>
                <a:gd name="T88" fmla="*/ 540 w 1392"/>
                <a:gd name="T89" fmla="*/ 386 h 517"/>
                <a:gd name="T90" fmla="*/ 647 w 1392"/>
                <a:gd name="T91" fmla="*/ 347 h 517"/>
                <a:gd name="T92" fmla="*/ 797 w 1392"/>
                <a:gd name="T93" fmla="*/ 370 h 517"/>
                <a:gd name="T94" fmla="*/ 919 w 1392"/>
                <a:gd name="T95" fmla="*/ 394 h 517"/>
                <a:gd name="T96" fmla="*/ 911 w 1392"/>
                <a:gd name="T97" fmla="*/ 42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2" h="517">
                  <a:moveTo>
                    <a:pt x="910" y="444"/>
                  </a:moveTo>
                  <a:cubicBezTo>
                    <a:pt x="910" y="444"/>
                    <a:pt x="921" y="447"/>
                    <a:pt x="930" y="447"/>
                  </a:cubicBezTo>
                  <a:cubicBezTo>
                    <a:pt x="946" y="447"/>
                    <a:pt x="962" y="413"/>
                    <a:pt x="973" y="401"/>
                  </a:cubicBezTo>
                  <a:cubicBezTo>
                    <a:pt x="978" y="397"/>
                    <a:pt x="984" y="387"/>
                    <a:pt x="986" y="380"/>
                  </a:cubicBezTo>
                  <a:cubicBezTo>
                    <a:pt x="988" y="371"/>
                    <a:pt x="985" y="366"/>
                    <a:pt x="989" y="358"/>
                  </a:cubicBezTo>
                  <a:cubicBezTo>
                    <a:pt x="991" y="355"/>
                    <a:pt x="994" y="349"/>
                    <a:pt x="994" y="342"/>
                  </a:cubicBezTo>
                  <a:cubicBezTo>
                    <a:pt x="994" y="335"/>
                    <a:pt x="982" y="320"/>
                    <a:pt x="976" y="324"/>
                  </a:cubicBezTo>
                  <a:cubicBezTo>
                    <a:pt x="959" y="337"/>
                    <a:pt x="950" y="317"/>
                    <a:pt x="950" y="315"/>
                  </a:cubicBezTo>
                  <a:cubicBezTo>
                    <a:pt x="950" y="307"/>
                    <a:pt x="966" y="298"/>
                    <a:pt x="972" y="292"/>
                  </a:cubicBezTo>
                  <a:cubicBezTo>
                    <a:pt x="981" y="283"/>
                    <a:pt x="992" y="268"/>
                    <a:pt x="1005" y="265"/>
                  </a:cubicBezTo>
                  <a:cubicBezTo>
                    <a:pt x="1016" y="262"/>
                    <a:pt x="1050" y="259"/>
                    <a:pt x="1059" y="259"/>
                  </a:cubicBezTo>
                  <a:cubicBezTo>
                    <a:pt x="1071" y="259"/>
                    <a:pt x="1076" y="265"/>
                    <a:pt x="1084" y="265"/>
                  </a:cubicBezTo>
                  <a:cubicBezTo>
                    <a:pt x="1088" y="265"/>
                    <a:pt x="1090" y="265"/>
                    <a:pt x="1099" y="265"/>
                  </a:cubicBezTo>
                  <a:cubicBezTo>
                    <a:pt x="1104" y="246"/>
                    <a:pt x="1113" y="235"/>
                    <a:pt x="1132" y="235"/>
                  </a:cubicBezTo>
                  <a:cubicBezTo>
                    <a:pt x="1138" y="235"/>
                    <a:pt x="1140" y="233"/>
                    <a:pt x="1150" y="235"/>
                  </a:cubicBezTo>
                  <a:cubicBezTo>
                    <a:pt x="1145" y="239"/>
                    <a:pt x="1143" y="263"/>
                    <a:pt x="1174" y="225"/>
                  </a:cubicBezTo>
                  <a:cubicBezTo>
                    <a:pt x="1177" y="224"/>
                    <a:pt x="1192" y="230"/>
                    <a:pt x="1170" y="245"/>
                  </a:cubicBezTo>
                  <a:cubicBezTo>
                    <a:pt x="1162" y="250"/>
                    <a:pt x="1155" y="247"/>
                    <a:pt x="1150" y="255"/>
                  </a:cubicBezTo>
                  <a:cubicBezTo>
                    <a:pt x="1144" y="264"/>
                    <a:pt x="1138" y="274"/>
                    <a:pt x="1129" y="279"/>
                  </a:cubicBezTo>
                  <a:cubicBezTo>
                    <a:pt x="1122" y="283"/>
                    <a:pt x="1112" y="290"/>
                    <a:pt x="1112" y="302"/>
                  </a:cubicBezTo>
                  <a:cubicBezTo>
                    <a:pt x="1112" y="313"/>
                    <a:pt x="1116" y="348"/>
                    <a:pt x="1124" y="354"/>
                  </a:cubicBezTo>
                  <a:cubicBezTo>
                    <a:pt x="1129" y="345"/>
                    <a:pt x="1133" y="330"/>
                    <a:pt x="1145" y="327"/>
                  </a:cubicBezTo>
                  <a:cubicBezTo>
                    <a:pt x="1144" y="319"/>
                    <a:pt x="1157" y="317"/>
                    <a:pt x="1157" y="311"/>
                  </a:cubicBezTo>
                  <a:cubicBezTo>
                    <a:pt x="1157" y="301"/>
                    <a:pt x="1167" y="299"/>
                    <a:pt x="1167" y="294"/>
                  </a:cubicBezTo>
                  <a:cubicBezTo>
                    <a:pt x="1167" y="290"/>
                    <a:pt x="1164" y="287"/>
                    <a:pt x="1167" y="281"/>
                  </a:cubicBezTo>
                  <a:cubicBezTo>
                    <a:pt x="1190" y="231"/>
                    <a:pt x="1211" y="258"/>
                    <a:pt x="1220" y="258"/>
                  </a:cubicBezTo>
                  <a:cubicBezTo>
                    <a:pt x="1245" y="258"/>
                    <a:pt x="1263" y="225"/>
                    <a:pt x="1286" y="225"/>
                  </a:cubicBezTo>
                  <a:cubicBezTo>
                    <a:pt x="1328" y="224"/>
                    <a:pt x="1294" y="208"/>
                    <a:pt x="1294" y="203"/>
                  </a:cubicBezTo>
                  <a:cubicBezTo>
                    <a:pt x="1294" y="191"/>
                    <a:pt x="1311" y="193"/>
                    <a:pt x="1315" y="186"/>
                  </a:cubicBezTo>
                  <a:cubicBezTo>
                    <a:pt x="1316" y="183"/>
                    <a:pt x="1313" y="176"/>
                    <a:pt x="1319" y="176"/>
                  </a:cubicBezTo>
                  <a:cubicBezTo>
                    <a:pt x="1337" y="176"/>
                    <a:pt x="1352" y="200"/>
                    <a:pt x="1365" y="200"/>
                  </a:cubicBezTo>
                  <a:cubicBezTo>
                    <a:pt x="1371" y="200"/>
                    <a:pt x="1372" y="190"/>
                    <a:pt x="1375" y="186"/>
                  </a:cubicBezTo>
                  <a:cubicBezTo>
                    <a:pt x="1380" y="180"/>
                    <a:pt x="1384" y="181"/>
                    <a:pt x="1392" y="178"/>
                  </a:cubicBezTo>
                  <a:cubicBezTo>
                    <a:pt x="1382" y="165"/>
                    <a:pt x="1348" y="157"/>
                    <a:pt x="1332" y="147"/>
                  </a:cubicBezTo>
                  <a:cubicBezTo>
                    <a:pt x="1309" y="134"/>
                    <a:pt x="1279" y="120"/>
                    <a:pt x="1246" y="120"/>
                  </a:cubicBezTo>
                  <a:cubicBezTo>
                    <a:pt x="1237" y="120"/>
                    <a:pt x="1230" y="122"/>
                    <a:pt x="1231" y="126"/>
                  </a:cubicBezTo>
                  <a:cubicBezTo>
                    <a:pt x="1240" y="154"/>
                    <a:pt x="1218" y="126"/>
                    <a:pt x="1213" y="126"/>
                  </a:cubicBezTo>
                  <a:cubicBezTo>
                    <a:pt x="1147" y="124"/>
                    <a:pt x="1147" y="124"/>
                    <a:pt x="1147" y="124"/>
                  </a:cubicBezTo>
                  <a:cubicBezTo>
                    <a:pt x="1143" y="109"/>
                    <a:pt x="1133" y="104"/>
                    <a:pt x="1114" y="104"/>
                  </a:cubicBezTo>
                  <a:cubicBezTo>
                    <a:pt x="1103" y="104"/>
                    <a:pt x="1087" y="108"/>
                    <a:pt x="1081" y="103"/>
                  </a:cubicBezTo>
                  <a:cubicBezTo>
                    <a:pt x="1075" y="98"/>
                    <a:pt x="1075" y="91"/>
                    <a:pt x="1066" y="88"/>
                  </a:cubicBezTo>
                  <a:cubicBezTo>
                    <a:pt x="1049" y="83"/>
                    <a:pt x="1030" y="78"/>
                    <a:pt x="1008" y="78"/>
                  </a:cubicBezTo>
                  <a:cubicBezTo>
                    <a:pt x="985" y="78"/>
                    <a:pt x="982" y="90"/>
                    <a:pt x="980" y="101"/>
                  </a:cubicBezTo>
                  <a:cubicBezTo>
                    <a:pt x="959" y="101"/>
                    <a:pt x="949" y="101"/>
                    <a:pt x="934" y="101"/>
                  </a:cubicBezTo>
                  <a:cubicBezTo>
                    <a:pt x="926" y="101"/>
                    <a:pt x="925" y="95"/>
                    <a:pt x="916" y="94"/>
                  </a:cubicBezTo>
                  <a:cubicBezTo>
                    <a:pt x="915" y="98"/>
                    <a:pt x="913" y="107"/>
                    <a:pt x="908" y="107"/>
                  </a:cubicBezTo>
                  <a:cubicBezTo>
                    <a:pt x="896" y="107"/>
                    <a:pt x="891" y="92"/>
                    <a:pt x="891" y="84"/>
                  </a:cubicBezTo>
                  <a:cubicBezTo>
                    <a:pt x="891" y="82"/>
                    <a:pt x="914" y="68"/>
                    <a:pt x="855" y="63"/>
                  </a:cubicBezTo>
                  <a:cubicBezTo>
                    <a:pt x="848" y="62"/>
                    <a:pt x="844" y="65"/>
                    <a:pt x="844" y="74"/>
                  </a:cubicBezTo>
                  <a:cubicBezTo>
                    <a:pt x="812" y="74"/>
                    <a:pt x="812" y="74"/>
                    <a:pt x="812" y="74"/>
                  </a:cubicBezTo>
                  <a:cubicBezTo>
                    <a:pt x="803" y="72"/>
                    <a:pt x="753" y="66"/>
                    <a:pt x="747" y="56"/>
                  </a:cubicBezTo>
                  <a:cubicBezTo>
                    <a:pt x="709" y="86"/>
                    <a:pt x="718" y="67"/>
                    <a:pt x="718" y="67"/>
                  </a:cubicBezTo>
                  <a:cubicBezTo>
                    <a:pt x="727" y="56"/>
                    <a:pt x="813" y="32"/>
                    <a:pt x="742" y="15"/>
                  </a:cubicBezTo>
                  <a:cubicBezTo>
                    <a:pt x="712" y="15"/>
                    <a:pt x="712" y="15"/>
                    <a:pt x="712" y="15"/>
                  </a:cubicBezTo>
                  <a:cubicBezTo>
                    <a:pt x="709" y="7"/>
                    <a:pt x="703" y="0"/>
                    <a:pt x="690" y="0"/>
                  </a:cubicBezTo>
                  <a:cubicBezTo>
                    <a:pt x="675" y="0"/>
                    <a:pt x="669" y="11"/>
                    <a:pt x="662" y="17"/>
                  </a:cubicBezTo>
                  <a:cubicBezTo>
                    <a:pt x="656" y="21"/>
                    <a:pt x="619" y="36"/>
                    <a:pt x="622" y="23"/>
                  </a:cubicBezTo>
                  <a:cubicBezTo>
                    <a:pt x="613" y="25"/>
                    <a:pt x="572" y="28"/>
                    <a:pt x="551" y="47"/>
                  </a:cubicBezTo>
                  <a:cubicBezTo>
                    <a:pt x="547" y="51"/>
                    <a:pt x="545" y="63"/>
                    <a:pt x="539" y="63"/>
                  </a:cubicBezTo>
                  <a:cubicBezTo>
                    <a:pt x="529" y="63"/>
                    <a:pt x="494" y="59"/>
                    <a:pt x="494" y="76"/>
                  </a:cubicBezTo>
                  <a:cubicBezTo>
                    <a:pt x="494" y="79"/>
                    <a:pt x="497" y="82"/>
                    <a:pt x="498" y="87"/>
                  </a:cubicBezTo>
                  <a:cubicBezTo>
                    <a:pt x="492" y="91"/>
                    <a:pt x="490" y="87"/>
                    <a:pt x="469" y="87"/>
                  </a:cubicBezTo>
                  <a:cubicBezTo>
                    <a:pt x="452" y="110"/>
                    <a:pt x="454" y="84"/>
                    <a:pt x="450" y="78"/>
                  </a:cubicBezTo>
                  <a:cubicBezTo>
                    <a:pt x="448" y="88"/>
                    <a:pt x="442" y="92"/>
                    <a:pt x="435" y="96"/>
                  </a:cubicBezTo>
                  <a:cubicBezTo>
                    <a:pt x="437" y="104"/>
                    <a:pt x="450" y="112"/>
                    <a:pt x="441" y="122"/>
                  </a:cubicBezTo>
                  <a:cubicBezTo>
                    <a:pt x="435" y="128"/>
                    <a:pt x="452" y="149"/>
                    <a:pt x="443" y="149"/>
                  </a:cubicBezTo>
                  <a:cubicBezTo>
                    <a:pt x="431" y="149"/>
                    <a:pt x="428" y="106"/>
                    <a:pt x="428" y="97"/>
                  </a:cubicBezTo>
                  <a:cubicBezTo>
                    <a:pt x="428" y="87"/>
                    <a:pt x="444" y="83"/>
                    <a:pt x="419" y="78"/>
                  </a:cubicBezTo>
                  <a:cubicBezTo>
                    <a:pt x="407" y="76"/>
                    <a:pt x="383" y="96"/>
                    <a:pt x="383" y="107"/>
                  </a:cubicBezTo>
                  <a:cubicBezTo>
                    <a:pt x="383" y="120"/>
                    <a:pt x="389" y="129"/>
                    <a:pt x="396" y="136"/>
                  </a:cubicBezTo>
                  <a:cubicBezTo>
                    <a:pt x="412" y="161"/>
                    <a:pt x="374" y="133"/>
                    <a:pt x="360" y="129"/>
                  </a:cubicBezTo>
                  <a:cubicBezTo>
                    <a:pt x="321" y="119"/>
                    <a:pt x="333" y="132"/>
                    <a:pt x="333" y="134"/>
                  </a:cubicBezTo>
                  <a:cubicBezTo>
                    <a:pt x="332" y="157"/>
                    <a:pt x="322" y="139"/>
                    <a:pt x="317" y="139"/>
                  </a:cubicBezTo>
                  <a:cubicBezTo>
                    <a:pt x="308" y="139"/>
                    <a:pt x="290" y="151"/>
                    <a:pt x="277" y="144"/>
                  </a:cubicBezTo>
                  <a:cubicBezTo>
                    <a:pt x="271" y="128"/>
                    <a:pt x="228" y="166"/>
                    <a:pt x="217" y="166"/>
                  </a:cubicBezTo>
                  <a:cubicBezTo>
                    <a:pt x="213" y="166"/>
                    <a:pt x="208" y="163"/>
                    <a:pt x="210" y="160"/>
                  </a:cubicBezTo>
                  <a:cubicBezTo>
                    <a:pt x="214" y="149"/>
                    <a:pt x="208" y="124"/>
                    <a:pt x="195" y="162"/>
                  </a:cubicBezTo>
                  <a:cubicBezTo>
                    <a:pt x="195" y="164"/>
                    <a:pt x="200" y="165"/>
                    <a:pt x="200" y="170"/>
                  </a:cubicBezTo>
                  <a:cubicBezTo>
                    <a:pt x="200" y="180"/>
                    <a:pt x="185" y="173"/>
                    <a:pt x="177" y="176"/>
                  </a:cubicBezTo>
                  <a:cubicBezTo>
                    <a:pt x="169" y="179"/>
                    <a:pt x="173" y="206"/>
                    <a:pt x="139" y="192"/>
                  </a:cubicBezTo>
                  <a:cubicBezTo>
                    <a:pt x="139" y="203"/>
                    <a:pt x="139" y="203"/>
                    <a:pt x="139" y="203"/>
                  </a:cubicBezTo>
                  <a:cubicBezTo>
                    <a:pt x="123" y="202"/>
                    <a:pt x="125" y="184"/>
                    <a:pt x="119" y="176"/>
                  </a:cubicBezTo>
                  <a:cubicBezTo>
                    <a:pt x="132" y="176"/>
                    <a:pt x="138" y="176"/>
                    <a:pt x="150" y="179"/>
                  </a:cubicBezTo>
                  <a:cubicBezTo>
                    <a:pt x="166" y="183"/>
                    <a:pt x="198" y="163"/>
                    <a:pt x="149" y="147"/>
                  </a:cubicBezTo>
                  <a:cubicBezTo>
                    <a:pt x="135" y="143"/>
                    <a:pt x="104" y="127"/>
                    <a:pt x="95" y="127"/>
                  </a:cubicBezTo>
                  <a:cubicBezTo>
                    <a:pt x="94" y="127"/>
                    <a:pt x="94" y="126"/>
                    <a:pt x="87" y="127"/>
                  </a:cubicBezTo>
                  <a:cubicBezTo>
                    <a:pt x="83" y="130"/>
                    <a:pt x="73" y="135"/>
                    <a:pt x="73" y="142"/>
                  </a:cubicBezTo>
                  <a:cubicBezTo>
                    <a:pt x="73" y="147"/>
                    <a:pt x="83" y="147"/>
                    <a:pt x="83" y="153"/>
                  </a:cubicBezTo>
                  <a:cubicBezTo>
                    <a:pt x="83" y="158"/>
                    <a:pt x="78" y="160"/>
                    <a:pt x="78" y="165"/>
                  </a:cubicBezTo>
                  <a:cubicBezTo>
                    <a:pt x="78" y="171"/>
                    <a:pt x="83" y="174"/>
                    <a:pt x="83" y="179"/>
                  </a:cubicBezTo>
                  <a:cubicBezTo>
                    <a:pt x="83" y="183"/>
                    <a:pt x="81" y="185"/>
                    <a:pt x="81" y="188"/>
                  </a:cubicBezTo>
                  <a:cubicBezTo>
                    <a:pt x="81" y="194"/>
                    <a:pt x="89" y="196"/>
                    <a:pt x="89" y="202"/>
                  </a:cubicBezTo>
                  <a:cubicBezTo>
                    <a:pt x="89" y="204"/>
                    <a:pt x="87" y="206"/>
                    <a:pt x="86" y="206"/>
                  </a:cubicBezTo>
                  <a:cubicBezTo>
                    <a:pt x="88" y="211"/>
                    <a:pt x="95" y="212"/>
                    <a:pt x="95" y="218"/>
                  </a:cubicBezTo>
                  <a:cubicBezTo>
                    <a:pt x="95" y="228"/>
                    <a:pt x="75" y="238"/>
                    <a:pt x="69" y="246"/>
                  </a:cubicBezTo>
                  <a:cubicBezTo>
                    <a:pt x="71" y="250"/>
                    <a:pt x="74" y="251"/>
                    <a:pt x="76" y="256"/>
                  </a:cubicBezTo>
                  <a:cubicBezTo>
                    <a:pt x="73" y="259"/>
                    <a:pt x="64" y="263"/>
                    <a:pt x="60" y="263"/>
                  </a:cubicBezTo>
                  <a:cubicBezTo>
                    <a:pt x="56" y="263"/>
                    <a:pt x="52" y="261"/>
                    <a:pt x="46" y="261"/>
                  </a:cubicBezTo>
                  <a:cubicBezTo>
                    <a:pt x="40" y="261"/>
                    <a:pt x="25" y="267"/>
                    <a:pt x="30" y="271"/>
                  </a:cubicBezTo>
                  <a:cubicBezTo>
                    <a:pt x="44" y="284"/>
                    <a:pt x="37" y="289"/>
                    <a:pt x="33" y="289"/>
                  </a:cubicBezTo>
                  <a:cubicBezTo>
                    <a:pt x="27" y="289"/>
                    <a:pt x="27" y="282"/>
                    <a:pt x="22" y="282"/>
                  </a:cubicBezTo>
                  <a:cubicBezTo>
                    <a:pt x="17" y="282"/>
                    <a:pt x="10" y="295"/>
                    <a:pt x="10" y="302"/>
                  </a:cubicBezTo>
                  <a:cubicBezTo>
                    <a:pt x="10" y="314"/>
                    <a:pt x="1" y="312"/>
                    <a:pt x="0" y="322"/>
                  </a:cubicBezTo>
                  <a:cubicBezTo>
                    <a:pt x="4" y="322"/>
                    <a:pt x="8" y="321"/>
                    <a:pt x="11" y="321"/>
                  </a:cubicBezTo>
                  <a:cubicBezTo>
                    <a:pt x="16" y="321"/>
                    <a:pt x="20" y="321"/>
                    <a:pt x="25" y="321"/>
                  </a:cubicBezTo>
                  <a:cubicBezTo>
                    <a:pt x="31" y="321"/>
                    <a:pt x="34" y="332"/>
                    <a:pt x="34" y="338"/>
                  </a:cubicBezTo>
                  <a:cubicBezTo>
                    <a:pt x="34" y="342"/>
                    <a:pt x="30" y="344"/>
                    <a:pt x="30" y="347"/>
                  </a:cubicBezTo>
                  <a:cubicBezTo>
                    <a:pt x="30" y="353"/>
                    <a:pt x="36" y="357"/>
                    <a:pt x="36" y="363"/>
                  </a:cubicBezTo>
                  <a:cubicBezTo>
                    <a:pt x="36" y="366"/>
                    <a:pt x="30" y="367"/>
                    <a:pt x="29" y="369"/>
                  </a:cubicBezTo>
                  <a:cubicBezTo>
                    <a:pt x="26" y="374"/>
                    <a:pt x="25" y="379"/>
                    <a:pt x="25" y="386"/>
                  </a:cubicBezTo>
                  <a:cubicBezTo>
                    <a:pt x="25" y="394"/>
                    <a:pt x="30" y="392"/>
                    <a:pt x="37" y="392"/>
                  </a:cubicBezTo>
                  <a:cubicBezTo>
                    <a:pt x="46" y="392"/>
                    <a:pt x="50" y="388"/>
                    <a:pt x="57" y="388"/>
                  </a:cubicBezTo>
                  <a:cubicBezTo>
                    <a:pt x="65" y="388"/>
                    <a:pt x="63" y="403"/>
                    <a:pt x="71" y="403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1" y="416"/>
                    <a:pt x="71" y="416"/>
                    <a:pt x="72" y="417"/>
                  </a:cubicBezTo>
                  <a:cubicBezTo>
                    <a:pt x="73" y="419"/>
                    <a:pt x="73" y="419"/>
                    <a:pt x="73" y="419"/>
                  </a:cubicBezTo>
                  <a:cubicBezTo>
                    <a:pt x="75" y="419"/>
                    <a:pt x="78" y="417"/>
                    <a:pt x="80" y="417"/>
                  </a:cubicBezTo>
                  <a:cubicBezTo>
                    <a:pt x="87" y="415"/>
                    <a:pt x="87" y="408"/>
                    <a:pt x="93" y="408"/>
                  </a:cubicBezTo>
                  <a:cubicBezTo>
                    <a:pt x="99" y="408"/>
                    <a:pt x="112" y="429"/>
                    <a:pt x="116" y="429"/>
                  </a:cubicBezTo>
                  <a:cubicBezTo>
                    <a:pt x="120" y="429"/>
                    <a:pt x="134" y="423"/>
                    <a:pt x="136" y="420"/>
                  </a:cubicBezTo>
                  <a:cubicBezTo>
                    <a:pt x="135" y="420"/>
                    <a:pt x="128" y="419"/>
                    <a:pt x="128" y="419"/>
                  </a:cubicBezTo>
                  <a:cubicBezTo>
                    <a:pt x="127" y="419"/>
                    <a:pt x="123" y="418"/>
                    <a:pt x="123" y="415"/>
                  </a:cubicBezTo>
                  <a:cubicBezTo>
                    <a:pt x="123" y="413"/>
                    <a:pt x="144" y="405"/>
                    <a:pt x="152" y="402"/>
                  </a:cubicBezTo>
                  <a:cubicBezTo>
                    <a:pt x="152" y="402"/>
                    <a:pt x="148" y="406"/>
                    <a:pt x="147" y="407"/>
                  </a:cubicBezTo>
                  <a:cubicBezTo>
                    <a:pt x="147" y="408"/>
                    <a:pt x="155" y="416"/>
                    <a:pt x="138" y="421"/>
                  </a:cubicBezTo>
                  <a:cubicBezTo>
                    <a:pt x="145" y="437"/>
                    <a:pt x="178" y="435"/>
                    <a:pt x="178" y="457"/>
                  </a:cubicBezTo>
                  <a:cubicBezTo>
                    <a:pt x="179" y="457"/>
                    <a:pt x="179" y="457"/>
                    <a:pt x="179" y="457"/>
                  </a:cubicBezTo>
                  <a:cubicBezTo>
                    <a:pt x="181" y="456"/>
                    <a:pt x="183" y="456"/>
                    <a:pt x="185" y="456"/>
                  </a:cubicBezTo>
                  <a:cubicBezTo>
                    <a:pt x="194" y="456"/>
                    <a:pt x="194" y="461"/>
                    <a:pt x="197" y="467"/>
                  </a:cubicBezTo>
                  <a:cubicBezTo>
                    <a:pt x="197" y="468"/>
                    <a:pt x="203" y="472"/>
                    <a:pt x="204" y="472"/>
                  </a:cubicBezTo>
                  <a:cubicBezTo>
                    <a:pt x="209" y="474"/>
                    <a:pt x="210" y="482"/>
                    <a:pt x="218" y="482"/>
                  </a:cubicBezTo>
                  <a:cubicBezTo>
                    <a:pt x="224" y="482"/>
                    <a:pt x="224" y="477"/>
                    <a:pt x="228" y="476"/>
                  </a:cubicBezTo>
                  <a:cubicBezTo>
                    <a:pt x="231" y="475"/>
                    <a:pt x="230" y="475"/>
                    <a:pt x="232" y="475"/>
                  </a:cubicBezTo>
                  <a:cubicBezTo>
                    <a:pt x="233" y="476"/>
                    <a:pt x="233" y="479"/>
                    <a:pt x="234" y="480"/>
                  </a:cubicBezTo>
                  <a:cubicBezTo>
                    <a:pt x="234" y="481"/>
                    <a:pt x="234" y="481"/>
                    <a:pt x="234" y="482"/>
                  </a:cubicBezTo>
                  <a:cubicBezTo>
                    <a:pt x="238" y="482"/>
                    <a:pt x="238" y="482"/>
                    <a:pt x="238" y="482"/>
                  </a:cubicBezTo>
                  <a:cubicBezTo>
                    <a:pt x="242" y="478"/>
                    <a:pt x="242" y="471"/>
                    <a:pt x="246" y="468"/>
                  </a:cubicBezTo>
                  <a:cubicBezTo>
                    <a:pt x="239" y="464"/>
                    <a:pt x="227" y="447"/>
                    <a:pt x="227" y="437"/>
                  </a:cubicBezTo>
                  <a:cubicBezTo>
                    <a:pt x="227" y="434"/>
                    <a:pt x="221" y="430"/>
                    <a:pt x="221" y="426"/>
                  </a:cubicBezTo>
                  <a:cubicBezTo>
                    <a:pt x="221" y="424"/>
                    <a:pt x="226" y="414"/>
                    <a:pt x="228" y="412"/>
                  </a:cubicBezTo>
                  <a:cubicBezTo>
                    <a:pt x="229" y="413"/>
                    <a:pt x="238" y="408"/>
                    <a:pt x="238" y="408"/>
                  </a:cubicBezTo>
                  <a:cubicBezTo>
                    <a:pt x="246" y="405"/>
                    <a:pt x="250" y="403"/>
                    <a:pt x="260" y="403"/>
                  </a:cubicBezTo>
                  <a:cubicBezTo>
                    <a:pt x="275" y="403"/>
                    <a:pt x="278" y="410"/>
                    <a:pt x="284" y="419"/>
                  </a:cubicBezTo>
                  <a:cubicBezTo>
                    <a:pt x="279" y="422"/>
                    <a:pt x="274" y="419"/>
                    <a:pt x="269" y="419"/>
                  </a:cubicBezTo>
                  <a:cubicBezTo>
                    <a:pt x="261" y="419"/>
                    <a:pt x="249" y="427"/>
                    <a:pt x="248" y="426"/>
                  </a:cubicBezTo>
                  <a:cubicBezTo>
                    <a:pt x="249" y="432"/>
                    <a:pt x="253" y="432"/>
                    <a:pt x="255" y="435"/>
                  </a:cubicBezTo>
                  <a:cubicBezTo>
                    <a:pt x="260" y="444"/>
                    <a:pt x="268" y="448"/>
                    <a:pt x="268" y="459"/>
                  </a:cubicBezTo>
                  <a:cubicBezTo>
                    <a:pt x="271" y="458"/>
                    <a:pt x="276" y="455"/>
                    <a:pt x="278" y="455"/>
                  </a:cubicBezTo>
                  <a:cubicBezTo>
                    <a:pt x="278" y="459"/>
                    <a:pt x="283" y="462"/>
                    <a:pt x="28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72" y="466"/>
                    <a:pt x="269" y="469"/>
                    <a:pt x="269" y="473"/>
                  </a:cubicBezTo>
                  <a:cubicBezTo>
                    <a:pt x="275" y="474"/>
                    <a:pt x="279" y="480"/>
                    <a:pt x="279" y="485"/>
                  </a:cubicBezTo>
                  <a:cubicBezTo>
                    <a:pt x="279" y="488"/>
                    <a:pt x="277" y="489"/>
                    <a:pt x="277" y="492"/>
                  </a:cubicBezTo>
                  <a:cubicBezTo>
                    <a:pt x="277" y="494"/>
                    <a:pt x="279" y="497"/>
                    <a:pt x="279" y="498"/>
                  </a:cubicBezTo>
                  <a:cubicBezTo>
                    <a:pt x="279" y="495"/>
                    <a:pt x="283" y="495"/>
                    <a:pt x="285" y="494"/>
                  </a:cubicBezTo>
                  <a:cubicBezTo>
                    <a:pt x="289" y="493"/>
                    <a:pt x="288" y="492"/>
                    <a:pt x="291" y="491"/>
                  </a:cubicBezTo>
                  <a:cubicBezTo>
                    <a:pt x="296" y="489"/>
                    <a:pt x="300" y="490"/>
                    <a:pt x="304" y="487"/>
                  </a:cubicBezTo>
                  <a:cubicBezTo>
                    <a:pt x="310" y="491"/>
                    <a:pt x="314" y="491"/>
                    <a:pt x="320" y="493"/>
                  </a:cubicBezTo>
                  <a:cubicBezTo>
                    <a:pt x="327" y="495"/>
                    <a:pt x="329" y="501"/>
                    <a:pt x="337" y="501"/>
                  </a:cubicBezTo>
                  <a:cubicBezTo>
                    <a:pt x="338" y="503"/>
                    <a:pt x="339" y="504"/>
                    <a:pt x="340" y="505"/>
                  </a:cubicBezTo>
                  <a:cubicBezTo>
                    <a:pt x="341" y="508"/>
                    <a:pt x="340" y="511"/>
                    <a:pt x="341" y="515"/>
                  </a:cubicBezTo>
                  <a:cubicBezTo>
                    <a:pt x="344" y="512"/>
                    <a:pt x="347" y="517"/>
                    <a:pt x="350" y="517"/>
                  </a:cubicBezTo>
                  <a:cubicBezTo>
                    <a:pt x="353" y="517"/>
                    <a:pt x="355" y="514"/>
                    <a:pt x="356" y="512"/>
                  </a:cubicBezTo>
                  <a:cubicBezTo>
                    <a:pt x="359" y="510"/>
                    <a:pt x="362" y="510"/>
                    <a:pt x="364" y="507"/>
                  </a:cubicBezTo>
                  <a:cubicBezTo>
                    <a:pt x="369" y="503"/>
                    <a:pt x="370" y="495"/>
                    <a:pt x="377" y="495"/>
                  </a:cubicBezTo>
                  <a:cubicBezTo>
                    <a:pt x="380" y="495"/>
                    <a:pt x="379" y="496"/>
                    <a:pt x="382" y="496"/>
                  </a:cubicBezTo>
                  <a:cubicBezTo>
                    <a:pt x="382" y="500"/>
                    <a:pt x="389" y="497"/>
                    <a:pt x="391" y="497"/>
                  </a:cubicBezTo>
                  <a:cubicBezTo>
                    <a:pt x="393" y="497"/>
                    <a:pt x="394" y="501"/>
                    <a:pt x="396" y="501"/>
                  </a:cubicBezTo>
                  <a:cubicBezTo>
                    <a:pt x="402" y="501"/>
                    <a:pt x="406" y="497"/>
                    <a:pt x="409" y="493"/>
                  </a:cubicBezTo>
                  <a:cubicBezTo>
                    <a:pt x="409" y="494"/>
                    <a:pt x="410" y="493"/>
                    <a:pt x="410" y="493"/>
                  </a:cubicBezTo>
                  <a:cubicBezTo>
                    <a:pt x="413" y="493"/>
                    <a:pt x="414" y="487"/>
                    <a:pt x="420" y="487"/>
                  </a:cubicBezTo>
                  <a:cubicBezTo>
                    <a:pt x="426" y="487"/>
                    <a:pt x="419" y="501"/>
                    <a:pt x="426" y="501"/>
                  </a:cubicBezTo>
                  <a:cubicBezTo>
                    <a:pt x="433" y="501"/>
                    <a:pt x="435" y="497"/>
                    <a:pt x="441" y="497"/>
                  </a:cubicBezTo>
                  <a:cubicBezTo>
                    <a:pt x="444" y="497"/>
                    <a:pt x="447" y="497"/>
                    <a:pt x="450" y="497"/>
                  </a:cubicBezTo>
                  <a:cubicBezTo>
                    <a:pt x="451" y="496"/>
                    <a:pt x="451" y="496"/>
                    <a:pt x="451" y="496"/>
                  </a:cubicBezTo>
                  <a:cubicBezTo>
                    <a:pt x="450" y="489"/>
                    <a:pt x="448" y="488"/>
                    <a:pt x="441" y="486"/>
                  </a:cubicBezTo>
                  <a:cubicBezTo>
                    <a:pt x="442" y="480"/>
                    <a:pt x="448" y="467"/>
                    <a:pt x="452" y="467"/>
                  </a:cubicBezTo>
                  <a:cubicBezTo>
                    <a:pt x="479" y="467"/>
                    <a:pt x="497" y="454"/>
                    <a:pt x="497" y="421"/>
                  </a:cubicBezTo>
                  <a:cubicBezTo>
                    <a:pt x="511" y="419"/>
                    <a:pt x="512" y="402"/>
                    <a:pt x="521" y="403"/>
                  </a:cubicBezTo>
                  <a:cubicBezTo>
                    <a:pt x="544" y="406"/>
                    <a:pt x="535" y="390"/>
                    <a:pt x="540" y="386"/>
                  </a:cubicBezTo>
                  <a:cubicBezTo>
                    <a:pt x="551" y="375"/>
                    <a:pt x="569" y="375"/>
                    <a:pt x="583" y="367"/>
                  </a:cubicBezTo>
                  <a:cubicBezTo>
                    <a:pt x="585" y="366"/>
                    <a:pt x="590" y="360"/>
                    <a:pt x="594" y="360"/>
                  </a:cubicBezTo>
                  <a:cubicBezTo>
                    <a:pt x="602" y="360"/>
                    <a:pt x="614" y="368"/>
                    <a:pt x="626" y="368"/>
                  </a:cubicBezTo>
                  <a:cubicBezTo>
                    <a:pt x="642" y="368"/>
                    <a:pt x="638" y="347"/>
                    <a:pt x="647" y="347"/>
                  </a:cubicBezTo>
                  <a:cubicBezTo>
                    <a:pt x="653" y="347"/>
                    <a:pt x="670" y="350"/>
                    <a:pt x="672" y="354"/>
                  </a:cubicBezTo>
                  <a:cubicBezTo>
                    <a:pt x="678" y="373"/>
                    <a:pt x="690" y="363"/>
                    <a:pt x="698" y="363"/>
                  </a:cubicBezTo>
                  <a:cubicBezTo>
                    <a:pt x="715" y="363"/>
                    <a:pt x="721" y="377"/>
                    <a:pt x="739" y="377"/>
                  </a:cubicBezTo>
                  <a:cubicBezTo>
                    <a:pt x="755" y="377"/>
                    <a:pt x="776" y="362"/>
                    <a:pt x="797" y="370"/>
                  </a:cubicBezTo>
                  <a:cubicBezTo>
                    <a:pt x="824" y="380"/>
                    <a:pt x="811" y="332"/>
                    <a:pt x="847" y="332"/>
                  </a:cubicBezTo>
                  <a:cubicBezTo>
                    <a:pt x="872" y="332"/>
                    <a:pt x="871" y="353"/>
                    <a:pt x="881" y="368"/>
                  </a:cubicBezTo>
                  <a:cubicBezTo>
                    <a:pt x="885" y="374"/>
                    <a:pt x="898" y="375"/>
                    <a:pt x="903" y="380"/>
                  </a:cubicBezTo>
                  <a:cubicBezTo>
                    <a:pt x="906" y="384"/>
                    <a:pt x="910" y="394"/>
                    <a:pt x="919" y="394"/>
                  </a:cubicBezTo>
                  <a:cubicBezTo>
                    <a:pt x="928" y="394"/>
                    <a:pt x="930" y="386"/>
                    <a:pt x="941" y="386"/>
                  </a:cubicBezTo>
                  <a:cubicBezTo>
                    <a:pt x="941" y="393"/>
                    <a:pt x="941" y="393"/>
                    <a:pt x="941" y="393"/>
                  </a:cubicBezTo>
                  <a:cubicBezTo>
                    <a:pt x="935" y="399"/>
                    <a:pt x="933" y="414"/>
                    <a:pt x="926" y="419"/>
                  </a:cubicBezTo>
                  <a:cubicBezTo>
                    <a:pt x="919" y="422"/>
                    <a:pt x="908" y="423"/>
                    <a:pt x="911" y="426"/>
                  </a:cubicBezTo>
                  <a:cubicBezTo>
                    <a:pt x="921" y="432"/>
                    <a:pt x="910" y="444"/>
                    <a:pt x="910" y="44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1B9FC738-F985-472F-A026-4AA6F3D9B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186" y="1888619"/>
              <a:ext cx="1258261" cy="798046"/>
            </a:xfrm>
            <a:custGeom>
              <a:avLst/>
              <a:gdLst>
                <a:gd name="T0" fmla="*/ 381 w 500"/>
                <a:gd name="T1" fmla="*/ 200 h 317"/>
                <a:gd name="T2" fmla="*/ 373 w 500"/>
                <a:gd name="T3" fmla="*/ 188 h 317"/>
                <a:gd name="T4" fmla="*/ 399 w 500"/>
                <a:gd name="T5" fmla="*/ 167 h 317"/>
                <a:gd name="T6" fmla="*/ 383 w 500"/>
                <a:gd name="T7" fmla="*/ 161 h 317"/>
                <a:gd name="T8" fmla="*/ 371 w 500"/>
                <a:gd name="T9" fmla="*/ 167 h 317"/>
                <a:gd name="T10" fmla="*/ 359 w 500"/>
                <a:gd name="T11" fmla="*/ 154 h 317"/>
                <a:gd name="T12" fmla="*/ 384 w 500"/>
                <a:gd name="T13" fmla="*/ 136 h 317"/>
                <a:gd name="T14" fmla="*/ 394 w 500"/>
                <a:gd name="T15" fmla="*/ 138 h 317"/>
                <a:gd name="T16" fmla="*/ 412 w 500"/>
                <a:gd name="T17" fmla="*/ 141 h 317"/>
                <a:gd name="T18" fmla="*/ 422 w 500"/>
                <a:gd name="T19" fmla="*/ 151 h 317"/>
                <a:gd name="T20" fmla="*/ 421 w 500"/>
                <a:gd name="T21" fmla="*/ 162 h 317"/>
                <a:gd name="T22" fmla="*/ 433 w 500"/>
                <a:gd name="T23" fmla="*/ 166 h 317"/>
                <a:gd name="T24" fmla="*/ 428 w 500"/>
                <a:gd name="T25" fmla="*/ 173 h 317"/>
                <a:gd name="T26" fmla="*/ 433 w 500"/>
                <a:gd name="T27" fmla="*/ 180 h 317"/>
                <a:gd name="T28" fmla="*/ 432 w 500"/>
                <a:gd name="T29" fmla="*/ 189 h 317"/>
                <a:gd name="T30" fmla="*/ 434 w 500"/>
                <a:gd name="T31" fmla="*/ 193 h 317"/>
                <a:gd name="T32" fmla="*/ 449 w 500"/>
                <a:gd name="T33" fmla="*/ 187 h 317"/>
                <a:gd name="T34" fmla="*/ 444 w 500"/>
                <a:gd name="T35" fmla="*/ 152 h 317"/>
                <a:gd name="T36" fmla="*/ 448 w 500"/>
                <a:gd name="T37" fmla="*/ 137 h 317"/>
                <a:gd name="T38" fmla="*/ 469 w 500"/>
                <a:gd name="T39" fmla="*/ 112 h 317"/>
                <a:gd name="T40" fmla="*/ 485 w 500"/>
                <a:gd name="T41" fmla="*/ 87 h 317"/>
                <a:gd name="T42" fmla="*/ 500 w 500"/>
                <a:gd name="T43" fmla="*/ 54 h 317"/>
                <a:gd name="T44" fmla="*/ 462 w 500"/>
                <a:gd name="T45" fmla="*/ 48 h 317"/>
                <a:gd name="T46" fmla="*/ 406 w 500"/>
                <a:gd name="T47" fmla="*/ 0 h 317"/>
                <a:gd name="T48" fmla="*/ 298 w 500"/>
                <a:gd name="T49" fmla="*/ 45 h 317"/>
                <a:gd name="T50" fmla="*/ 231 w 500"/>
                <a:gd name="T51" fmla="*/ 22 h 317"/>
                <a:gd name="T52" fmla="*/ 185 w 500"/>
                <a:gd name="T53" fmla="*/ 36 h 317"/>
                <a:gd name="T54" fmla="*/ 142 w 500"/>
                <a:gd name="T55" fmla="*/ 35 h 317"/>
                <a:gd name="T56" fmla="*/ 80 w 500"/>
                <a:gd name="T57" fmla="*/ 71 h 317"/>
                <a:gd name="T58" fmla="*/ 11 w 500"/>
                <a:gd name="T59" fmla="*/ 135 h 317"/>
                <a:gd name="T60" fmla="*/ 10 w 500"/>
                <a:gd name="T61" fmla="*/ 164 h 317"/>
                <a:gd name="T62" fmla="*/ 16 w 500"/>
                <a:gd name="T63" fmla="*/ 170 h 317"/>
                <a:gd name="T64" fmla="*/ 33 w 500"/>
                <a:gd name="T65" fmla="*/ 183 h 317"/>
                <a:gd name="T66" fmla="*/ 54 w 500"/>
                <a:gd name="T67" fmla="*/ 186 h 317"/>
                <a:gd name="T68" fmla="*/ 47 w 500"/>
                <a:gd name="T69" fmla="*/ 207 h 317"/>
                <a:gd name="T70" fmla="*/ 41 w 500"/>
                <a:gd name="T71" fmla="*/ 213 h 317"/>
                <a:gd name="T72" fmla="*/ 47 w 500"/>
                <a:gd name="T73" fmla="*/ 223 h 317"/>
                <a:gd name="T74" fmla="*/ 72 w 500"/>
                <a:gd name="T75" fmla="*/ 233 h 317"/>
                <a:gd name="T76" fmla="*/ 86 w 500"/>
                <a:gd name="T77" fmla="*/ 243 h 317"/>
                <a:gd name="T78" fmla="*/ 104 w 500"/>
                <a:gd name="T79" fmla="*/ 251 h 317"/>
                <a:gd name="T80" fmla="*/ 121 w 500"/>
                <a:gd name="T81" fmla="*/ 249 h 317"/>
                <a:gd name="T82" fmla="*/ 136 w 500"/>
                <a:gd name="T83" fmla="*/ 248 h 317"/>
                <a:gd name="T84" fmla="*/ 166 w 500"/>
                <a:gd name="T85" fmla="*/ 243 h 317"/>
                <a:gd name="T86" fmla="*/ 179 w 500"/>
                <a:gd name="T87" fmla="*/ 239 h 317"/>
                <a:gd name="T88" fmla="*/ 183 w 500"/>
                <a:gd name="T89" fmla="*/ 236 h 317"/>
                <a:gd name="T90" fmla="*/ 205 w 500"/>
                <a:gd name="T91" fmla="*/ 261 h 317"/>
                <a:gd name="T92" fmla="*/ 199 w 500"/>
                <a:gd name="T93" fmla="*/ 286 h 317"/>
                <a:gd name="T94" fmla="*/ 211 w 500"/>
                <a:gd name="T95" fmla="*/ 293 h 317"/>
                <a:gd name="T96" fmla="*/ 225 w 500"/>
                <a:gd name="T97" fmla="*/ 305 h 317"/>
                <a:gd name="T98" fmla="*/ 228 w 500"/>
                <a:gd name="T99" fmla="*/ 308 h 317"/>
                <a:gd name="T100" fmla="*/ 230 w 500"/>
                <a:gd name="T101" fmla="*/ 298 h 317"/>
                <a:gd name="T102" fmla="*/ 247 w 500"/>
                <a:gd name="T103" fmla="*/ 296 h 317"/>
                <a:gd name="T104" fmla="*/ 270 w 500"/>
                <a:gd name="T105" fmla="*/ 295 h 317"/>
                <a:gd name="T106" fmla="*/ 280 w 500"/>
                <a:gd name="T107" fmla="*/ 306 h 317"/>
                <a:gd name="T108" fmla="*/ 296 w 500"/>
                <a:gd name="T109" fmla="*/ 317 h 317"/>
                <a:gd name="T110" fmla="*/ 309 w 500"/>
                <a:gd name="T111" fmla="*/ 307 h 317"/>
                <a:gd name="T112" fmla="*/ 327 w 500"/>
                <a:gd name="T113" fmla="*/ 296 h 317"/>
                <a:gd name="T114" fmla="*/ 359 w 500"/>
                <a:gd name="T115" fmla="*/ 286 h 317"/>
                <a:gd name="T116" fmla="*/ 375 w 500"/>
                <a:gd name="T117" fmla="*/ 265 h 317"/>
                <a:gd name="T118" fmla="*/ 393 w 500"/>
                <a:gd name="T119" fmla="*/ 231 h 317"/>
                <a:gd name="T120" fmla="*/ 381 w 500"/>
                <a:gd name="T121" fmla="*/ 20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0" h="317">
                  <a:moveTo>
                    <a:pt x="381" y="200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381" y="200"/>
                    <a:pt x="381" y="196"/>
                    <a:pt x="381" y="195"/>
                  </a:cubicBezTo>
                  <a:cubicBezTo>
                    <a:pt x="378" y="194"/>
                    <a:pt x="373" y="192"/>
                    <a:pt x="373" y="188"/>
                  </a:cubicBezTo>
                  <a:cubicBezTo>
                    <a:pt x="373" y="184"/>
                    <a:pt x="378" y="184"/>
                    <a:pt x="379" y="180"/>
                  </a:cubicBezTo>
                  <a:cubicBezTo>
                    <a:pt x="381" y="173"/>
                    <a:pt x="394" y="173"/>
                    <a:pt x="399" y="167"/>
                  </a:cubicBezTo>
                  <a:cubicBezTo>
                    <a:pt x="397" y="164"/>
                    <a:pt x="393" y="167"/>
                    <a:pt x="389" y="164"/>
                  </a:cubicBezTo>
                  <a:cubicBezTo>
                    <a:pt x="387" y="163"/>
                    <a:pt x="386" y="161"/>
                    <a:pt x="383" y="161"/>
                  </a:cubicBezTo>
                  <a:cubicBezTo>
                    <a:pt x="380" y="161"/>
                    <a:pt x="380" y="167"/>
                    <a:pt x="379" y="167"/>
                  </a:cubicBezTo>
                  <a:cubicBezTo>
                    <a:pt x="376" y="167"/>
                    <a:pt x="373" y="168"/>
                    <a:pt x="371" y="167"/>
                  </a:cubicBezTo>
                  <a:cubicBezTo>
                    <a:pt x="368" y="164"/>
                    <a:pt x="369" y="161"/>
                    <a:pt x="365" y="159"/>
                  </a:cubicBezTo>
                  <a:cubicBezTo>
                    <a:pt x="364" y="158"/>
                    <a:pt x="359" y="157"/>
                    <a:pt x="359" y="154"/>
                  </a:cubicBezTo>
                  <a:cubicBezTo>
                    <a:pt x="359" y="148"/>
                    <a:pt x="368" y="150"/>
                    <a:pt x="372" y="147"/>
                  </a:cubicBezTo>
                  <a:cubicBezTo>
                    <a:pt x="375" y="144"/>
                    <a:pt x="382" y="140"/>
                    <a:pt x="384" y="136"/>
                  </a:cubicBezTo>
                  <a:cubicBezTo>
                    <a:pt x="385" y="136"/>
                    <a:pt x="386" y="133"/>
                    <a:pt x="389" y="133"/>
                  </a:cubicBezTo>
                  <a:cubicBezTo>
                    <a:pt x="391" y="133"/>
                    <a:pt x="394" y="136"/>
                    <a:pt x="394" y="138"/>
                  </a:cubicBezTo>
                  <a:cubicBezTo>
                    <a:pt x="394" y="143"/>
                    <a:pt x="389" y="145"/>
                    <a:pt x="389" y="150"/>
                  </a:cubicBezTo>
                  <a:cubicBezTo>
                    <a:pt x="397" y="150"/>
                    <a:pt x="403" y="141"/>
                    <a:pt x="412" y="141"/>
                  </a:cubicBezTo>
                  <a:cubicBezTo>
                    <a:pt x="416" y="141"/>
                    <a:pt x="417" y="144"/>
                    <a:pt x="422" y="144"/>
                  </a:cubicBezTo>
                  <a:cubicBezTo>
                    <a:pt x="420" y="147"/>
                    <a:pt x="422" y="147"/>
                    <a:pt x="422" y="151"/>
                  </a:cubicBezTo>
                  <a:cubicBezTo>
                    <a:pt x="422" y="154"/>
                    <a:pt x="418" y="153"/>
                    <a:pt x="418" y="157"/>
                  </a:cubicBezTo>
                  <a:cubicBezTo>
                    <a:pt x="418" y="158"/>
                    <a:pt x="419" y="162"/>
                    <a:pt x="421" y="162"/>
                  </a:cubicBezTo>
                  <a:cubicBezTo>
                    <a:pt x="422" y="162"/>
                    <a:pt x="423" y="160"/>
                    <a:pt x="425" y="160"/>
                  </a:cubicBezTo>
                  <a:cubicBezTo>
                    <a:pt x="429" y="160"/>
                    <a:pt x="433" y="163"/>
                    <a:pt x="433" y="166"/>
                  </a:cubicBezTo>
                  <a:cubicBezTo>
                    <a:pt x="433" y="168"/>
                    <a:pt x="431" y="170"/>
                    <a:pt x="428" y="170"/>
                  </a:cubicBezTo>
                  <a:cubicBezTo>
                    <a:pt x="428" y="173"/>
                    <a:pt x="428" y="173"/>
                    <a:pt x="428" y="173"/>
                  </a:cubicBezTo>
                  <a:cubicBezTo>
                    <a:pt x="429" y="173"/>
                    <a:pt x="430" y="174"/>
                    <a:pt x="431" y="175"/>
                  </a:cubicBezTo>
                  <a:cubicBezTo>
                    <a:pt x="431" y="176"/>
                    <a:pt x="433" y="178"/>
                    <a:pt x="433" y="180"/>
                  </a:cubicBezTo>
                  <a:cubicBezTo>
                    <a:pt x="433" y="180"/>
                    <a:pt x="430" y="184"/>
                    <a:pt x="430" y="186"/>
                  </a:cubicBezTo>
                  <a:cubicBezTo>
                    <a:pt x="430" y="187"/>
                    <a:pt x="430" y="189"/>
                    <a:pt x="432" y="189"/>
                  </a:cubicBezTo>
                  <a:cubicBezTo>
                    <a:pt x="431" y="190"/>
                    <a:pt x="430" y="191"/>
                    <a:pt x="430" y="193"/>
                  </a:cubicBezTo>
                  <a:cubicBezTo>
                    <a:pt x="434" y="193"/>
                    <a:pt x="434" y="193"/>
                    <a:pt x="434" y="193"/>
                  </a:cubicBezTo>
                  <a:cubicBezTo>
                    <a:pt x="436" y="191"/>
                    <a:pt x="436" y="191"/>
                    <a:pt x="440" y="190"/>
                  </a:cubicBezTo>
                  <a:cubicBezTo>
                    <a:pt x="440" y="188"/>
                    <a:pt x="447" y="187"/>
                    <a:pt x="449" y="187"/>
                  </a:cubicBezTo>
                  <a:cubicBezTo>
                    <a:pt x="453" y="186"/>
                    <a:pt x="455" y="182"/>
                    <a:pt x="455" y="176"/>
                  </a:cubicBezTo>
                  <a:cubicBezTo>
                    <a:pt x="455" y="165"/>
                    <a:pt x="450" y="158"/>
                    <a:pt x="444" y="152"/>
                  </a:cubicBezTo>
                  <a:cubicBezTo>
                    <a:pt x="441" y="149"/>
                    <a:pt x="439" y="147"/>
                    <a:pt x="439" y="142"/>
                  </a:cubicBezTo>
                  <a:cubicBezTo>
                    <a:pt x="443" y="142"/>
                    <a:pt x="445" y="140"/>
                    <a:pt x="448" y="137"/>
                  </a:cubicBezTo>
                  <a:cubicBezTo>
                    <a:pt x="450" y="135"/>
                    <a:pt x="455" y="132"/>
                    <a:pt x="456" y="130"/>
                  </a:cubicBezTo>
                  <a:cubicBezTo>
                    <a:pt x="460" y="122"/>
                    <a:pt x="462" y="118"/>
                    <a:pt x="469" y="112"/>
                  </a:cubicBezTo>
                  <a:cubicBezTo>
                    <a:pt x="469" y="112"/>
                    <a:pt x="480" y="100"/>
                    <a:pt x="470" y="94"/>
                  </a:cubicBezTo>
                  <a:cubicBezTo>
                    <a:pt x="467" y="91"/>
                    <a:pt x="478" y="90"/>
                    <a:pt x="485" y="87"/>
                  </a:cubicBezTo>
                  <a:cubicBezTo>
                    <a:pt x="492" y="82"/>
                    <a:pt x="494" y="67"/>
                    <a:pt x="500" y="61"/>
                  </a:cubicBezTo>
                  <a:cubicBezTo>
                    <a:pt x="500" y="54"/>
                    <a:pt x="500" y="54"/>
                    <a:pt x="500" y="54"/>
                  </a:cubicBezTo>
                  <a:cubicBezTo>
                    <a:pt x="489" y="54"/>
                    <a:pt x="487" y="62"/>
                    <a:pt x="478" y="62"/>
                  </a:cubicBezTo>
                  <a:cubicBezTo>
                    <a:pt x="469" y="62"/>
                    <a:pt x="465" y="52"/>
                    <a:pt x="462" y="48"/>
                  </a:cubicBezTo>
                  <a:cubicBezTo>
                    <a:pt x="457" y="43"/>
                    <a:pt x="444" y="42"/>
                    <a:pt x="440" y="36"/>
                  </a:cubicBezTo>
                  <a:cubicBezTo>
                    <a:pt x="430" y="21"/>
                    <a:pt x="431" y="0"/>
                    <a:pt x="406" y="0"/>
                  </a:cubicBezTo>
                  <a:cubicBezTo>
                    <a:pt x="370" y="0"/>
                    <a:pt x="383" y="48"/>
                    <a:pt x="356" y="38"/>
                  </a:cubicBezTo>
                  <a:cubicBezTo>
                    <a:pt x="335" y="30"/>
                    <a:pt x="314" y="45"/>
                    <a:pt x="298" y="45"/>
                  </a:cubicBezTo>
                  <a:cubicBezTo>
                    <a:pt x="280" y="45"/>
                    <a:pt x="274" y="31"/>
                    <a:pt x="257" y="31"/>
                  </a:cubicBezTo>
                  <a:cubicBezTo>
                    <a:pt x="249" y="31"/>
                    <a:pt x="237" y="41"/>
                    <a:pt x="231" y="22"/>
                  </a:cubicBezTo>
                  <a:cubicBezTo>
                    <a:pt x="229" y="18"/>
                    <a:pt x="212" y="15"/>
                    <a:pt x="206" y="15"/>
                  </a:cubicBezTo>
                  <a:cubicBezTo>
                    <a:pt x="197" y="15"/>
                    <a:pt x="201" y="36"/>
                    <a:pt x="185" y="36"/>
                  </a:cubicBezTo>
                  <a:cubicBezTo>
                    <a:pt x="173" y="36"/>
                    <a:pt x="161" y="28"/>
                    <a:pt x="153" y="28"/>
                  </a:cubicBezTo>
                  <a:cubicBezTo>
                    <a:pt x="149" y="28"/>
                    <a:pt x="144" y="34"/>
                    <a:pt x="142" y="35"/>
                  </a:cubicBezTo>
                  <a:cubicBezTo>
                    <a:pt x="128" y="43"/>
                    <a:pt x="110" y="43"/>
                    <a:pt x="99" y="54"/>
                  </a:cubicBezTo>
                  <a:cubicBezTo>
                    <a:pt x="94" y="58"/>
                    <a:pt x="103" y="74"/>
                    <a:pt x="80" y="71"/>
                  </a:cubicBezTo>
                  <a:cubicBezTo>
                    <a:pt x="71" y="70"/>
                    <a:pt x="70" y="87"/>
                    <a:pt x="56" y="89"/>
                  </a:cubicBezTo>
                  <a:cubicBezTo>
                    <a:pt x="56" y="122"/>
                    <a:pt x="38" y="135"/>
                    <a:pt x="11" y="135"/>
                  </a:cubicBezTo>
                  <a:cubicBezTo>
                    <a:pt x="7" y="135"/>
                    <a:pt x="1" y="148"/>
                    <a:pt x="0" y="154"/>
                  </a:cubicBezTo>
                  <a:cubicBezTo>
                    <a:pt x="7" y="156"/>
                    <a:pt x="9" y="157"/>
                    <a:pt x="10" y="164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9" y="170"/>
                    <a:pt x="12" y="169"/>
                    <a:pt x="16" y="170"/>
                  </a:cubicBezTo>
                  <a:cubicBezTo>
                    <a:pt x="20" y="171"/>
                    <a:pt x="18" y="175"/>
                    <a:pt x="20" y="177"/>
                  </a:cubicBezTo>
                  <a:cubicBezTo>
                    <a:pt x="24" y="181"/>
                    <a:pt x="27" y="181"/>
                    <a:pt x="33" y="183"/>
                  </a:cubicBezTo>
                  <a:cubicBezTo>
                    <a:pt x="38" y="182"/>
                    <a:pt x="40" y="178"/>
                    <a:pt x="45" y="178"/>
                  </a:cubicBezTo>
                  <a:cubicBezTo>
                    <a:pt x="47" y="178"/>
                    <a:pt x="54" y="183"/>
                    <a:pt x="54" y="186"/>
                  </a:cubicBezTo>
                  <a:cubicBezTo>
                    <a:pt x="54" y="193"/>
                    <a:pt x="43" y="192"/>
                    <a:pt x="43" y="200"/>
                  </a:cubicBezTo>
                  <a:cubicBezTo>
                    <a:pt x="43" y="203"/>
                    <a:pt x="47" y="204"/>
                    <a:pt x="47" y="207"/>
                  </a:cubicBezTo>
                  <a:cubicBezTo>
                    <a:pt x="47" y="211"/>
                    <a:pt x="44" y="210"/>
                    <a:pt x="41" y="210"/>
                  </a:cubicBezTo>
                  <a:cubicBezTo>
                    <a:pt x="41" y="213"/>
                    <a:pt x="41" y="213"/>
                    <a:pt x="41" y="213"/>
                  </a:cubicBezTo>
                  <a:cubicBezTo>
                    <a:pt x="42" y="216"/>
                    <a:pt x="41" y="218"/>
                    <a:pt x="42" y="222"/>
                  </a:cubicBezTo>
                  <a:cubicBezTo>
                    <a:pt x="43" y="223"/>
                    <a:pt x="46" y="223"/>
                    <a:pt x="47" y="223"/>
                  </a:cubicBezTo>
                  <a:cubicBezTo>
                    <a:pt x="52" y="225"/>
                    <a:pt x="54" y="229"/>
                    <a:pt x="59" y="230"/>
                  </a:cubicBezTo>
                  <a:cubicBezTo>
                    <a:pt x="65" y="231"/>
                    <a:pt x="68" y="230"/>
                    <a:pt x="72" y="233"/>
                  </a:cubicBezTo>
                  <a:cubicBezTo>
                    <a:pt x="75" y="237"/>
                    <a:pt x="78" y="235"/>
                    <a:pt x="82" y="237"/>
                  </a:cubicBezTo>
                  <a:cubicBezTo>
                    <a:pt x="85" y="239"/>
                    <a:pt x="85" y="241"/>
                    <a:pt x="86" y="243"/>
                  </a:cubicBezTo>
                  <a:cubicBezTo>
                    <a:pt x="87" y="245"/>
                    <a:pt x="89" y="243"/>
                    <a:pt x="90" y="244"/>
                  </a:cubicBezTo>
                  <a:cubicBezTo>
                    <a:pt x="95" y="246"/>
                    <a:pt x="97" y="251"/>
                    <a:pt x="104" y="251"/>
                  </a:cubicBezTo>
                  <a:cubicBezTo>
                    <a:pt x="108" y="251"/>
                    <a:pt x="112" y="251"/>
                    <a:pt x="116" y="251"/>
                  </a:cubicBezTo>
                  <a:cubicBezTo>
                    <a:pt x="119" y="251"/>
                    <a:pt x="119" y="249"/>
                    <a:pt x="121" y="249"/>
                  </a:cubicBezTo>
                  <a:cubicBezTo>
                    <a:pt x="123" y="249"/>
                    <a:pt x="124" y="254"/>
                    <a:pt x="124" y="256"/>
                  </a:cubicBezTo>
                  <a:cubicBezTo>
                    <a:pt x="128" y="254"/>
                    <a:pt x="129" y="248"/>
                    <a:pt x="136" y="248"/>
                  </a:cubicBezTo>
                  <a:cubicBezTo>
                    <a:pt x="143" y="248"/>
                    <a:pt x="145" y="252"/>
                    <a:pt x="150" y="252"/>
                  </a:cubicBezTo>
                  <a:cubicBezTo>
                    <a:pt x="154" y="252"/>
                    <a:pt x="164" y="244"/>
                    <a:pt x="166" y="243"/>
                  </a:cubicBezTo>
                  <a:cubicBezTo>
                    <a:pt x="168" y="241"/>
                    <a:pt x="168" y="240"/>
                    <a:pt x="169" y="239"/>
                  </a:cubicBezTo>
                  <a:cubicBezTo>
                    <a:pt x="172" y="237"/>
                    <a:pt x="175" y="240"/>
                    <a:pt x="179" y="239"/>
                  </a:cubicBezTo>
                  <a:cubicBezTo>
                    <a:pt x="181" y="236"/>
                    <a:pt x="181" y="236"/>
                    <a:pt x="181" y="236"/>
                  </a:cubicBezTo>
                  <a:cubicBezTo>
                    <a:pt x="183" y="236"/>
                    <a:pt x="183" y="236"/>
                    <a:pt x="183" y="236"/>
                  </a:cubicBezTo>
                  <a:cubicBezTo>
                    <a:pt x="185" y="246"/>
                    <a:pt x="191" y="245"/>
                    <a:pt x="199" y="248"/>
                  </a:cubicBezTo>
                  <a:cubicBezTo>
                    <a:pt x="201" y="253"/>
                    <a:pt x="205" y="255"/>
                    <a:pt x="205" y="261"/>
                  </a:cubicBezTo>
                  <a:cubicBezTo>
                    <a:pt x="205" y="272"/>
                    <a:pt x="198" y="272"/>
                    <a:pt x="198" y="283"/>
                  </a:cubicBezTo>
                  <a:cubicBezTo>
                    <a:pt x="198" y="284"/>
                    <a:pt x="198" y="286"/>
                    <a:pt x="199" y="286"/>
                  </a:cubicBezTo>
                  <a:cubicBezTo>
                    <a:pt x="201" y="286"/>
                    <a:pt x="203" y="285"/>
                    <a:pt x="205" y="285"/>
                  </a:cubicBezTo>
                  <a:cubicBezTo>
                    <a:pt x="207" y="285"/>
                    <a:pt x="208" y="293"/>
                    <a:pt x="211" y="293"/>
                  </a:cubicBezTo>
                  <a:cubicBezTo>
                    <a:pt x="211" y="299"/>
                    <a:pt x="214" y="305"/>
                    <a:pt x="220" y="305"/>
                  </a:cubicBezTo>
                  <a:cubicBezTo>
                    <a:pt x="222" y="305"/>
                    <a:pt x="223" y="305"/>
                    <a:pt x="225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7"/>
                    <a:pt x="228" y="308"/>
                    <a:pt x="228" y="308"/>
                  </a:cubicBezTo>
                  <a:cubicBezTo>
                    <a:pt x="229" y="308"/>
                    <a:pt x="230" y="306"/>
                    <a:pt x="230" y="305"/>
                  </a:cubicBezTo>
                  <a:cubicBezTo>
                    <a:pt x="230" y="302"/>
                    <a:pt x="230" y="301"/>
                    <a:pt x="230" y="298"/>
                  </a:cubicBezTo>
                  <a:cubicBezTo>
                    <a:pt x="230" y="298"/>
                    <a:pt x="236" y="296"/>
                    <a:pt x="237" y="296"/>
                  </a:cubicBezTo>
                  <a:cubicBezTo>
                    <a:pt x="247" y="296"/>
                    <a:pt x="247" y="296"/>
                    <a:pt x="247" y="296"/>
                  </a:cubicBezTo>
                  <a:cubicBezTo>
                    <a:pt x="251" y="298"/>
                    <a:pt x="254" y="292"/>
                    <a:pt x="258" y="292"/>
                  </a:cubicBezTo>
                  <a:cubicBezTo>
                    <a:pt x="263" y="292"/>
                    <a:pt x="265" y="295"/>
                    <a:pt x="270" y="295"/>
                  </a:cubicBezTo>
                  <a:cubicBezTo>
                    <a:pt x="270" y="303"/>
                    <a:pt x="276" y="305"/>
                    <a:pt x="280" y="306"/>
                  </a:cubicBezTo>
                  <a:cubicBezTo>
                    <a:pt x="280" y="306"/>
                    <a:pt x="280" y="306"/>
                    <a:pt x="280" y="306"/>
                  </a:cubicBezTo>
                  <a:cubicBezTo>
                    <a:pt x="285" y="309"/>
                    <a:pt x="289" y="307"/>
                    <a:pt x="294" y="310"/>
                  </a:cubicBezTo>
                  <a:cubicBezTo>
                    <a:pt x="294" y="311"/>
                    <a:pt x="293" y="317"/>
                    <a:pt x="296" y="317"/>
                  </a:cubicBezTo>
                  <a:cubicBezTo>
                    <a:pt x="299" y="317"/>
                    <a:pt x="297" y="313"/>
                    <a:pt x="299" y="311"/>
                  </a:cubicBezTo>
                  <a:cubicBezTo>
                    <a:pt x="301" y="309"/>
                    <a:pt x="307" y="308"/>
                    <a:pt x="309" y="307"/>
                  </a:cubicBezTo>
                  <a:cubicBezTo>
                    <a:pt x="315" y="304"/>
                    <a:pt x="320" y="305"/>
                    <a:pt x="324" y="302"/>
                  </a:cubicBezTo>
                  <a:cubicBezTo>
                    <a:pt x="324" y="302"/>
                    <a:pt x="327" y="296"/>
                    <a:pt x="327" y="296"/>
                  </a:cubicBezTo>
                  <a:cubicBezTo>
                    <a:pt x="330" y="296"/>
                    <a:pt x="331" y="299"/>
                    <a:pt x="334" y="299"/>
                  </a:cubicBezTo>
                  <a:cubicBezTo>
                    <a:pt x="348" y="299"/>
                    <a:pt x="351" y="291"/>
                    <a:pt x="359" y="286"/>
                  </a:cubicBezTo>
                  <a:cubicBezTo>
                    <a:pt x="361" y="285"/>
                    <a:pt x="362" y="284"/>
                    <a:pt x="363" y="281"/>
                  </a:cubicBezTo>
                  <a:cubicBezTo>
                    <a:pt x="370" y="281"/>
                    <a:pt x="372" y="270"/>
                    <a:pt x="375" y="265"/>
                  </a:cubicBezTo>
                  <a:cubicBezTo>
                    <a:pt x="376" y="261"/>
                    <a:pt x="384" y="250"/>
                    <a:pt x="388" y="249"/>
                  </a:cubicBezTo>
                  <a:cubicBezTo>
                    <a:pt x="388" y="243"/>
                    <a:pt x="393" y="240"/>
                    <a:pt x="393" y="231"/>
                  </a:cubicBezTo>
                  <a:cubicBezTo>
                    <a:pt x="393" y="219"/>
                    <a:pt x="390" y="215"/>
                    <a:pt x="385" y="207"/>
                  </a:cubicBezTo>
                  <a:cubicBezTo>
                    <a:pt x="384" y="205"/>
                    <a:pt x="384" y="202"/>
                    <a:pt x="381" y="20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0E0101B8-C474-458D-BF64-41849A2F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109" y="1328468"/>
              <a:ext cx="70635" cy="30980"/>
            </a:xfrm>
            <a:custGeom>
              <a:avLst/>
              <a:gdLst>
                <a:gd name="T0" fmla="*/ 3 w 29"/>
                <a:gd name="T1" fmla="*/ 13 h 13"/>
                <a:gd name="T2" fmla="*/ 0 w 29"/>
                <a:gd name="T3" fmla="*/ 10 h 13"/>
                <a:gd name="T4" fmla="*/ 14 w 29"/>
                <a:gd name="T5" fmla="*/ 0 h 13"/>
                <a:gd name="T6" fmla="*/ 29 w 29"/>
                <a:gd name="T7" fmla="*/ 7 h 13"/>
                <a:gd name="T8" fmla="*/ 3 w 29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3" y="13"/>
                  </a:moveTo>
                  <a:cubicBezTo>
                    <a:pt x="1" y="13"/>
                    <a:pt x="0" y="11"/>
                    <a:pt x="0" y="10"/>
                  </a:cubicBezTo>
                  <a:cubicBezTo>
                    <a:pt x="0" y="5"/>
                    <a:pt x="9" y="0"/>
                    <a:pt x="14" y="0"/>
                  </a:cubicBezTo>
                  <a:cubicBezTo>
                    <a:pt x="18" y="0"/>
                    <a:pt x="29" y="3"/>
                    <a:pt x="29" y="7"/>
                  </a:cubicBezTo>
                  <a:cubicBezTo>
                    <a:pt x="29" y="11"/>
                    <a:pt x="6" y="13"/>
                    <a:pt x="3" y="1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3F1DD90F-43B4-4290-976A-844BFE3B2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967" y="1386710"/>
              <a:ext cx="29741" cy="14870"/>
            </a:xfrm>
            <a:custGeom>
              <a:avLst/>
              <a:gdLst>
                <a:gd name="T0" fmla="*/ 9 w 12"/>
                <a:gd name="T1" fmla="*/ 6 h 6"/>
                <a:gd name="T2" fmla="*/ 12 w 12"/>
                <a:gd name="T3" fmla="*/ 4 h 6"/>
                <a:gd name="T4" fmla="*/ 10 w 12"/>
                <a:gd name="T5" fmla="*/ 0 h 6"/>
                <a:gd name="T6" fmla="*/ 0 w 12"/>
                <a:gd name="T7" fmla="*/ 0 h 6"/>
                <a:gd name="T8" fmla="*/ 9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9" y="6"/>
                  </a:moveTo>
                  <a:cubicBezTo>
                    <a:pt x="10" y="6"/>
                    <a:pt x="12" y="5"/>
                    <a:pt x="12" y="4"/>
                  </a:cubicBezTo>
                  <a:cubicBezTo>
                    <a:pt x="12" y="2"/>
                    <a:pt x="10" y="1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5" y="6"/>
                    <a:pt x="9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8" name="Freeform 67">
              <a:extLst>
                <a:ext uri="{FF2B5EF4-FFF2-40B4-BE49-F238E27FC236}">
                  <a16:creationId xmlns:a16="http://schemas.microsoft.com/office/drawing/2014/main" id="{837437F6-D92F-4CE5-BC42-CDA4ABB3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2907" y="1163654"/>
              <a:ext cx="14870" cy="14870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0 h 6"/>
                <a:gd name="T4" fmla="*/ 0 w 6"/>
                <a:gd name="T5" fmla="*/ 4 h 6"/>
                <a:gd name="T6" fmla="*/ 3 w 6"/>
                <a:gd name="T7" fmla="*/ 6 h 6"/>
                <a:gd name="T8" fmla="*/ 6 w 6"/>
                <a:gd name="T9" fmla="*/ 2 h 6"/>
                <a:gd name="T10" fmla="*/ 5 w 6"/>
                <a:gd name="T11" fmla="*/ 2 h 6"/>
                <a:gd name="T12" fmla="*/ 6 w 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6" y="3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9" name="Freeform 68">
              <a:extLst>
                <a:ext uri="{FF2B5EF4-FFF2-40B4-BE49-F238E27FC236}">
                  <a16:creationId xmlns:a16="http://schemas.microsoft.com/office/drawing/2014/main" id="{4CC2DA02-B770-400D-AAA7-4AF034264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250" y="1215700"/>
              <a:ext cx="29741" cy="19827"/>
            </a:xfrm>
            <a:custGeom>
              <a:avLst/>
              <a:gdLst>
                <a:gd name="T0" fmla="*/ 12 w 12"/>
                <a:gd name="T1" fmla="*/ 6 h 8"/>
                <a:gd name="T2" fmla="*/ 6 w 12"/>
                <a:gd name="T3" fmla="*/ 8 h 8"/>
                <a:gd name="T4" fmla="*/ 0 w 12"/>
                <a:gd name="T5" fmla="*/ 4 h 8"/>
                <a:gd name="T6" fmla="*/ 6 w 12"/>
                <a:gd name="T7" fmla="*/ 0 h 8"/>
                <a:gd name="T8" fmla="*/ 12 w 12"/>
                <a:gd name="T9" fmla="*/ 4 h 8"/>
                <a:gd name="T10" fmla="*/ 10 w 12"/>
                <a:gd name="T11" fmla="*/ 8 h 8"/>
                <a:gd name="T12" fmla="*/ 12 w 12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cubicBezTo>
                    <a:pt x="10" y="7"/>
                    <a:pt x="8" y="8"/>
                    <a:pt x="6" y="8"/>
                  </a:cubicBezTo>
                  <a:cubicBezTo>
                    <a:pt x="3" y="8"/>
                    <a:pt x="0" y="7"/>
                    <a:pt x="0" y="4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10" y="0"/>
                    <a:pt x="12" y="1"/>
                    <a:pt x="12" y="4"/>
                  </a:cubicBezTo>
                  <a:cubicBezTo>
                    <a:pt x="12" y="6"/>
                    <a:pt x="11" y="7"/>
                    <a:pt x="10" y="8"/>
                  </a:cubicBezTo>
                  <a:lnTo>
                    <a:pt x="12" y="6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0" name="Freeform 69">
              <a:extLst>
                <a:ext uri="{FF2B5EF4-FFF2-40B4-BE49-F238E27FC236}">
                  <a16:creationId xmlns:a16="http://schemas.microsoft.com/office/drawing/2014/main" id="{41A0AE4F-5164-4B80-9098-98A69166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170" y="1012471"/>
              <a:ext cx="121442" cy="65678"/>
            </a:xfrm>
            <a:custGeom>
              <a:avLst/>
              <a:gdLst>
                <a:gd name="T0" fmla="*/ 5 w 50"/>
                <a:gd name="T1" fmla="*/ 27 h 27"/>
                <a:gd name="T2" fmla="*/ 0 w 50"/>
                <a:gd name="T3" fmla="*/ 23 h 27"/>
                <a:gd name="T4" fmla="*/ 5 w 50"/>
                <a:gd name="T5" fmla="*/ 17 h 27"/>
                <a:gd name="T6" fmla="*/ 26 w 50"/>
                <a:gd name="T7" fmla="*/ 0 h 27"/>
                <a:gd name="T8" fmla="*/ 30 w 50"/>
                <a:gd name="T9" fmla="*/ 0 h 27"/>
                <a:gd name="T10" fmla="*/ 29 w 50"/>
                <a:gd name="T11" fmla="*/ 6 h 27"/>
                <a:gd name="T12" fmla="*/ 34 w 50"/>
                <a:gd name="T13" fmla="*/ 3 h 27"/>
                <a:gd name="T14" fmla="*/ 50 w 50"/>
                <a:gd name="T15" fmla="*/ 14 h 27"/>
                <a:gd name="T16" fmla="*/ 30 w 50"/>
                <a:gd name="T17" fmla="*/ 22 h 27"/>
                <a:gd name="T18" fmla="*/ 20 w 50"/>
                <a:gd name="T19" fmla="*/ 23 h 27"/>
                <a:gd name="T20" fmla="*/ 5 w 50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7">
                  <a:moveTo>
                    <a:pt x="5" y="27"/>
                  </a:moveTo>
                  <a:cubicBezTo>
                    <a:pt x="1" y="27"/>
                    <a:pt x="0" y="26"/>
                    <a:pt x="0" y="23"/>
                  </a:cubicBezTo>
                  <a:cubicBezTo>
                    <a:pt x="0" y="18"/>
                    <a:pt x="4" y="18"/>
                    <a:pt x="5" y="17"/>
                  </a:cubicBezTo>
                  <a:cubicBezTo>
                    <a:pt x="12" y="10"/>
                    <a:pt x="15" y="0"/>
                    <a:pt x="26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30" y="4"/>
                    <a:pt x="31" y="4"/>
                    <a:pt x="29" y="6"/>
                  </a:cubicBezTo>
                  <a:cubicBezTo>
                    <a:pt x="31" y="5"/>
                    <a:pt x="32" y="3"/>
                    <a:pt x="34" y="3"/>
                  </a:cubicBezTo>
                  <a:cubicBezTo>
                    <a:pt x="38" y="3"/>
                    <a:pt x="50" y="10"/>
                    <a:pt x="50" y="14"/>
                  </a:cubicBezTo>
                  <a:cubicBezTo>
                    <a:pt x="50" y="21"/>
                    <a:pt x="35" y="22"/>
                    <a:pt x="30" y="22"/>
                  </a:cubicBezTo>
                  <a:cubicBezTo>
                    <a:pt x="29" y="22"/>
                    <a:pt x="20" y="23"/>
                    <a:pt x="20" y="23"/>
                  </a:cubicBezTo>
                  <a:lnTo>
                    <a:pt x="5" y="27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1" name="Freeform 70">
              <a:extLst>
                <a:ext uri="{FF2B5EF4-FFF2-40B4-BE49-F238E27FC236}">
                  <a16:creationId xmlns:a16="http://schemas.microsoft.com/office/drawing/2014/main" id="{9699D526-99D8-4E05-97F8-B69AA87C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639" y="977773"/>
              <a:ext cx="45851" cy="24784"/>
            </a:xfrm>
            <a:custGeom>
              <a:avLst/>
              <a:gdLst>
                <a:gd name="T0" fmla="*/ 8 w 19"/>
                <a:gd name="T1" fmla="*/ 0 h 10"/>
                <a:gd name="T2" fmla="*/ 19 w 19"/>
                <a:gd name="T3" fmla="*/ 4 h 10"/>
                <a:gd name="T4" fmla="*/ 5 w 19"/>
                <a:gd name="T5" fmla="*/ 10 h 10"/>
                <a:gd name="T6" fmla="*/ 0 w 19"/>
                <a:gd name="T7" fmla="*/ 3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9" y="0"/>
                    <a:pt x="17" y="4"/>
                    <a:pt x="19" y="4"/>
                  </a:cubicBezTo>
                  <a:cubicBezTo>
                    <a:pt x="18" y="9"/>
                    <a:pt x="9" y="10"/>
                    <a:pt x="5" y="10"/>
                  </a:cubicBezTo>
                  <a:cubicBezTo>
                    <a:pt x="4" y="10"/>
                    <a:pt x="0" y="5"/>
                    <a:pt x="0" y="3"/>
                  </a:cubicBezTo>
                  <a:cubicBezTo>
                    <a:pt x="0" y="0"/>
                    <a:pt x="6" y="0"/>
                    <a:pt x="8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2" name="Freeform 71">
              <a:extLst>
                <a:ext uri="{FF2B5EF4-FFF2-40B4-BE49-F238E27FC236}">
                  <a16:creationId xmlns:a16="http://schemas.microsoft.com/office/drawing/2014/main" id="{3229EC8F-D0A3-4228-AE30-A5711A46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509" y="924488"/>
              <a:ext cx="166053" cy="117725"/>
            </a:xfrm>
            <a:custGeom>
              <a:avLst/>
              <a:gdLst>
                <a:gd name="T0" fmla="*/ 65 w 68"/>
                <a:gd name="T1" fmla="*/ 44 h 48"/>
                <a:gd name="T2" fmla="*/ 59 w 68"/>
                <a:gd name="T3" fmla="*/ 48 h 48"/>
                <a:gd name="T4" fmla="*/ 27 w 68"/>
                <a:gd name="T5" fmla="*/ 43 h 48"/>
                <a:gd name="T6" fmla="*/ 12 w 68"/>
                <a:gd name="T7" fmla="*/ 33 h 48"/>
                <a:gd name="T8" fmla="*/ 33 w 68"/>
                <a:gd name="T9" fmla="*/ 24 h 48"/>
                <a:gd name="T10" fmla="*/ 21 w 68"/>
                <a:gd name="T11" fmla="*/ 23 h 48"/>
                <a:gd name="T12" fmla="*/ 0 w 68"/>
                <a:gd name="T13" fmla="*/ 17 h 48"/>
                <a:gd name="T14" fmla="*/ 30 w 68"/>
                <a:gd name="T15" fmla="*/ 0 h 48"/>
                <a:gd name="T16" fmla="*/ 47 w 68"/>
                <a:gd name="T17" fmla="*/ 11 h 48"/>
                <a:gd name="T18" fmla="*/ 44 w 68"/>
                <a:gd name="T19" fmla="*/ 12 h 48"/>
                <a:gd name="T20" fmla="*/ 44 w 68"/>
                <a:gd name="T21" fmla="*/ 17 h 48"/>
                <a:gd name="T22" fmla="*/ 39 w 68"/>
                <a:gd name="T23" fmla="*/ 23 h 48"/>
                <a:gd name="T24" fmla="*/ 45 w 68"/>
                <a:gd name="T25" fmla="*/ 23 h 48"/>
                <a:gd name="T26" fmla="*/ 53 w 68"/>
                <a:gd name="T27" fmla="*/ 26 h 48"/>
                <a:gd name="T28" fmla="*/ 59 w 68"/>
                <a:gd name="T29" fmla="*/ 26 h 48"/>
                <a:gd name="T30" fmla="*/ 68 w 68"/>
                <a:gd name="T31" fmla="*/ 31 h 48"/>
                <a:gd name="T32" fmla="*/ 66 w 68"/>
                <a:gd name="T33" fmla="*/ 37 h 48"/>
                <a:gd name="T34" fmla="*/ 60 w 68"/>
                <a:gd name="T35" fmla="*/ 41 h 48"/>
                <a:gd name="T36" fmla="*/ 65 w 68"/>
                <a:gd name="T3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48">
                  <a:moveTo>
                    <a:pt x="65" y="44"/>
                  </a:moveTo>
                  <a:cubicBezTo>
                    <a:pt x="65" y="47"/>
                    <a:pt x="61" y="48"/>
                    <a:pt x="59" y="48"/>
                  </a:cubicBezTo>
                  <a:cubicBezTo>
                    <a:pt x="46" y="48"/>
                    <a:pt x="37" y="43"/>
                    <a:pt x="27" y="43"/>
                  </a:cubicBezTo>
                  <a:cubicBezTo>
                    <a:pt x="23" y="43"/>
                    <a:pt x="16" y="35"/>
                    <a:pt x="12" y="33"/>
                  </a:cubicBezTo>
                  <a:cubicBezTo>
                    <a:pt x="21" y="30"/>
                    <a:pt x="24" y="27"/>
                    <a:pt x="33" y="24"/>
                  </a:cubicBezTo>
                  <a:cubicBezTo>
                    <a:pt x="30" y="24"/>
                    <a:pt x="23" y="23"/>
                    <a:pt x="21" y="23"/>
                  </a:cubicBezTo>
                  <a:cubicBezTo>
                    <a:pt x="13" y="23"/>
                    <a:pt x="8" y="21"/>
                    <a:pt x="0" y="17"/>
                  </a:cubicBezTo>
                  <a:cubicBezTo>
                    <a:pt x="12" y="14"/>
                    <a:pt x="16" y="0"/>
                    <a:pt x="30" y="0"/>
                  </a:cubicBezTo>
                  <a:cubicBezTo>
                    <a:pt x="38" y="0"/>
                    <a:pt x="43" y="8"/>
                    <a:pt x="47" y="11"/>
                  </a:cubicBezTo>
                  <a:cubicBezTo>
                    <a:pt x="45" y="13"/>
                    <a:pt x="45" y="12"/>
                    <a:pt x="44" y="12"/>
                  </a:cubicBezTo>
                  <a:cubicBezTo>
                    <a:pt x="44" y="15"/>
                    <a:pt x="44" y="16"/>
                    <a:pt x="44" y="17"/>
                  </a:cubicBezTo>
                  <a:cubicBezTo>
                    <a:pt x="44" y="19"/>
                    <a:pt x="41" y="21"/>
                    <a:pt x="39" y="23"/>
                  </a:cubicBezTo>
                  <a:cubicBezTo>
                    <a:pt x="41" y="22"/>
                    <a:pt x="42" y="23"/>
                    <a:pt x="45" y="23"/>
                  </a:cubicBezTo>
                  <a:cubicBezTo>
                    <a:pt x="48" y="23"/>
                    <a:pt x="50" y="26"/>
                    <a:pt x="53" y="26"/>
                  </a:cubicBezTo>
                  <a:cubicBezTo>
                    <a:pt x="55" y="26"/>
                    <a:pt x="57" y="26"/>
                    <a:pt x="59" y="26"/>
                  </a:cubicBezTo>
                  <a:cubicBezTo>
                    <a:pt x="65" y="26"/>
                    <a:pt x="65" y="28"/>
                    <a:pt x="68" y="31"/>
                  </a:cubicBezTo>
                  <a:cubicBezTo>
                    <a:pt x="66" y="34"/>
                    <a:pt x="66" y="34"/>
                    <a:pt x="66" y="37"/>
                  </a:cubicBezTo>
                  <a:cubicBezTo>
                    <a:pt x="66" y="40"/>
                    <a:pt x="62" y="40"/>
                    <a:pt x="60" y="41"/>
                  </a:cubicBezTo>
                  <a:cubicBezTo>
                    <a:pt x="62" y="41"/>
                    <a:pt x="65" y="42"/>
                    <a:pt x="65" y="4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3" name="Freeform 72">
              <a:extLst>
                <a:ext uri="{FF2B5EF4-FFF2-40B4-BE49-F238E27FC236}">
                  <a16:creationId xmlns:a16="http://schemas.microsoft.com/office/drawing/2014/main" id="{6C6B04DC-4DBD-4865-8AD4-93D13A38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623" y="1110368"/>
              <a:ext cx="18588" cy="14870"/>
            </a:xfrm>
            <a:custGeom>
              <a:avLst/>
              <a:gdLst>
                <a:gd name="T0" fmla="*/ 0 w 8"/>
                <a:gd name="T1" fmla="*/ 3 h 6"/>
                <a:gd name="T2" fmla="*/ 4 w 8"/>
                <a:gd name="T3" fmla="*/ 0 h 6"/>
                <a:gd name="T4" fmla="*/ 8 w 8"/>
                <a:gd name="T5" fmla="*/ 0 h 6"/>
                <a:gd name="T6" fmla="*/ 3 w 8"/>
                <a:gd name="T7" fmla="*/ 6 h 6"/>
                <a:gd name="T8" fmla="*/ 0 w 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6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4" name="Freeform 73">
              <a:extLst>
                <a:ext uri="{FF2B5EF4-FFF2-40B4-BE49-F238E27FC236}">
                  <a16:creationId xmlns:a16="http://schemas.microsoft.com/office/drawing/2014/main" id="{FA028217-8F9F-4A71-92E8-DCCA7CCDE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929445"/>
              <a:ext cx="27262" cy="7435"/>
            </a:xfrm>
            <a:custGeom>
              <a:avLst/>
              <a:gdLst>
                <a:gd name="T0" fmla="*/ 11 w 11"/>
                <a:gd name="T1" fmla="*/ 2 h 3"/>
                <a:gd name="T2" fmla="*/ 0 w 11"/>
                <a:gd name="T3" fmla="*/ 0 h 3"/>
                <a:gd name="T4" fmla="*/ 10 w 11"/>
                <a:gd name="T5" fmla="*/ 0 h 3"/>
                <a:gd name="T6" fmla="*/ 11 w 1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11" y="2"/>
                  </a:moveTo>
                  <a:cubicBezTo>
                    <a:pt x="7" y="3"/>
                    <a:pt x="1" y="3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95319BF3-D52F-4E08-9EA9-BE74DE3D4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918" y="1063279"/>
              <a:ext cx="24784" cy="9914"/>
            </a:xfrm>
            <a:custGeom>
              <a:avLst/>
              <a:gdLst>
                <a:gd name="T0" fmla="*/ 10 w 10"/>
                <a:gd name="T1" fmla="*/ 0 h 4"/>
                <a:gd name="T2" fmla="*/ 6 w 10"/>
                <a:gd name="T3" fmla="*/ 4 h 4"/>
                <a:gd name="T4" fmla="*/ 0 w 10"/>
                <a:gd name="T5" fmla="*/ 1 h 4"/>
                <a:gd name="T6" fmla="*/ 10 w 10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9" y="2"/>
                    <a:pt x="8" y="4"/>
                    <a:pt x="6" y="4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6" y="0"/>
                    <a:pt x="7" y="1"/>
                    <a:pt x="10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B3A03D0B-0ECB-4AB9-A3E7-71B4E712A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281" y="946794"/>
              <a:ext cx="141269" cy="40894"/>
            </a:xfrm>
            <a:custGeom>
              <a:avLst/>
              <a:gdLst>
                <a:gd name="T0" fmla="*/ 49 w 58"/>
                <a:gd name="T1" fmla="*/ 8 h 17"/>
                <a:gd name="T2" fmla="*/ 37 w 58"/>
                <a:gd name="T3" fmla="*/ 11 h 17"/>
                <a:gd name="T4" fmla="*/ 32 w 58"/>
                <a:gd name="T5" fmla="*/ 17 h 17"/>
                <a:gd name="T6" fmla="*/ 29 w 58"/>
                <a:gd name="T7" fmla="*/ 14 h 17"/>
                <a:gd name="T8" fmla="*/ 29 w 58"/>
                <a:gd name="T9" fmla="*/ 14 h 17"/>
                <a:gd name="T10" fmla="*/ 21 w 58"/>
                <a:gd name="T11" fmla="*/ 11 h 17"/>
                <a:gd name="T12" fmla="*/ 27 w 58"/>
                <a:gd name="T13" fmla="*/ 8 h 17"/>
                <a:gd name="T14" fmla="*/ 22 w 58"/>
                <a:gd name="T15" fmla="*/ 8 h 17"/>
                <a:gd name="T16" fmla="*/ 26 w 58"/>
                <a:gd name="T17" fmla="*/ 5 h 17"/>
                <a:gd name="T18" fmla="*/ 19 w 58"/>
                <a:gd name="T19" fmla="*/ 3 h 17"/>
                <a:gd name="T20" fmla="*/ 6 w 58"/>
                <a:gd name="T21" fmla="*/ 6 h 17"/>
                <a:gd name="T22" fmla="*/ 0 w 58"/>
                <a:gd name="T23" fmla="*/ 5 h 17"/>
                <a:gd name="T24" fmla="*/ 22 w 58"/>
                <a:gd name="T25" fmla="*/ 0 h 17"/>
                <a:gd name="T26" fmla="*/ 39 w 58"/>
                <a:gd name="T27" fmla="*/ 4 h 17"/>
                <a:gd name="T28" fmla="*/ 49 w 58"/>
                <a:gd name="T29" fmla="*/ 0 h 17"/>
                <a:gd name="T30" fmla="*/ 58 w 58"/>
                <a:gd name="T31" fmla="*/ 3 h 17"/>
                <a:gd name="T32" fmla="*/ 50 w 58"/>
                <a:gd name="T33" fmla="*/ 8 h 17"/>
                <a:gd name="T34" fmla="*/ 47 w 58"/>
                <a:gd name="T35" fmla="*/ 8 h 17"/>
                <a:gd name="T36" fmla="*/ 47 w 58"/>
                <a:gd name="T37" fmla="*/ 11 h 17"/>
                <a:gd name="T38" fmla="*/ 49 w 58"/>
                <a:gd name="T3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17">
                  <a:moveTo>
                    <a:pt x="49" y="8"/>
                  </a:moveTo>
                  <a:cubicBezTo>
                    <a:pt x="45" y="12"/>
                    <a:pt x="42" y="8"/>
                    <a:pt x="37" y="11"/>
                  </a:cubicBezTo>
                  <a:cubicBezTo>
                    <a:pt x="35" y="12"/>
                    <a:pt x="34" y="17"/>
                    <a:pt x="32" y="17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4" y="14"/>
                    <a:pt x="22" y="13"/>
                    <a:pt x="21" y="11"/>
                  </a:cubicBezTo>
                  <a:cubicBezTo>
                    <a:pt x="23" y="10"/>
                    <a:pt x="24" y="9"/>
                    <a:pt x="27" y="8"/>
                  </a:cubicBezTo>
                  <a:cubicBezTo>
                    <a:pt x="24" y="8"/>
                    <a:pt x="23" y="8"/>
                    <a:pt x="22" y="8"/>
                  </a:cubicBezTo>
                  <a:cubicBezTo>
                    <a:pt x="23" y="7"/>
                    <a:pt x="24" y="6"/>
                    <a:pt x="26" y="5"/>
                  </a:cubicBezTo>
                  <a:cubicBezTo>
                    <a:pt x="23" y="4"/>
                    <a:pt x="22" y="3"/>
                    <a:pt x="19" y="3"/>
                  </a:cubicBezTo>
                  <a:cubicBezTo>
                    <a:pt x="16" y="3"/>
                    <a:pt x="11" y="6"/>
                    <a:pt x="6" y="6"/>
                  </a:cubicBezTo>
                  <a:cubicBezTo>
                    <a:pt x="4" y="6"/>
                    <a:pt x="2" y="6"/>
                    <a:pt x="0" y="5"/>
                  </a:cubicBezTo>
                  <a:cubicBezTo>
                    <a:pt x="3" y="1"/>
                    <a:pt x="16" y="0"/>
                    <a:pt x="22" y="0"/>
                  </a:cubicBezTo>
                  <a:cubicBezTo>
                    <a:pt x="29" y="0"/>
                    <a:pt x="33" y="4"/>
                    <a:pt x="39" y="4"/>
                  </a:cubicBezTo>
                  <a:cubicBezTo>
                    <a:pt x="43" y="4"/>
                    <a:pt x="45" y="0"/>
                    <a:pt x="49" y="0"/>
                  </a:cubicBezTo>
                  <a:cubicBezTo>
                    <a:pt x="53" y="0"/>
                    <a:pt x="56" y="2"/>
                    <a:pt x="58" y="3"/>
                  </a:cubicBezTo>
                  <a:cubicBezTo>
                    <a:pt x="57" y="8"/>
                    <a:pt x="54" y="5"/>
                    <a:pt x="50" y="8"/>
                  </a:cubicBezTo>
                  <a:cubicBezTo>
                    <a:pt x="49" y="8"/>
                    <a:pt x="48" y="8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lnTo>
                    <a:pt x="49" y="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Freeform 76">
              <a:extLst>
                <a:ext uri="{FF2B5EF4-FFF2-40B4-BE49-F238E27FC236}">
                  <a16:creationId xmlns:a16="http://schemas.microsoft.com/office/drawing/2014/main" id="{5CA02B05-C117-4565-ABE3-04AA616D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563" y="917053"/>
              <a:ext cx="48329" cy="32219"/>
            </a:xfrm>
            <a:custGeom>
              <a:avLst/>
              <a:gdLst>
                <a:gd name="T0" fmla="*/ 5 w 20"/>
                <a:gd name="T1" fmla="*/ 13 h 13"/>
                <a:gd name="T2" fmla="*/ 0 w 20"/>
                <a:gd name="T3" fmla="*/ 9 h 13"/>
                <a:gd name="T4" fmla="*/ 16 w 20"/>
                <a:gd name="T5" fmla="*/ 0 h 13"/>
                <a:gd name="T6" fmla="*/ 20 w 20"/>
                <a:gd name="T7" fmla="*/ 10 h 13"/>
                <a:gd name="T8" fmla="*/ 5 w 2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5" y="13"/>
                  </a:moveTo>
                  <a:cubicBezTo>
                    <a:pt x="1" y="13"/>
                    <a:pt x="0" y="12"/>
                    <a:pt x="0" y="9"/>
                  </a:cubicBezTo>
                  <a:cubicBezTo>
                    <a:pt x="0" y="5"/>
                    <a:pt x="12" y="0"/>
                    <a:pt x="16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8" y="11"/>
                    <a:pt x="7" y="13"/>
                    <a:pt x="5" y="1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8" name="Freeform 77">
              <a:extLst>
                <a:ext uri="{FF2B5EF4-FFF2-40B4-BE49-F238E27FC236}">
                  <a16:creationId xmlns:a16="http://schemas.microsoft.com/office/drawing/2014/main" id="{D9C2BABB-11FB-484A-9838-DFA21108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886" y="939359"/>
              <a:ext cx="53286" cy="30980"/>
            </a:xfrm>
            <a:custGeom>
              <a:avLst/>
              <a:gdLst>
                <a:gd name="T0" fmla="*/ 22 w 22"/>
                <a:gd name="T1" fmla="*/ 2 h 13"/>
                <a:gd name="T2" fmla="*/ 22 w 22"/>
                <a:gd name="T3" fmla="*/ 7 h 13"/>
                <a:gd name="T4" fmla="*/ 14 w 22"/>
                <a:gd name="T5" fmla="*/ 8 h 13"/>
                <a:gd name="T6" fmla="*/ 16 w 22"/>
                <a:gd name="T7" fmla="*/ 11 h 13"/>
                <a:gd name="T8" fmla="*/ 0 w 22"/>
                <a:gd name="T9" fmla="*/ 11 h 13"/>
                <a:gd name="T10" fmla="*/ 6 w 22"/>
                <a:gd name="T11" fmla="*/ 4 h 13"/>
                <a:gd name="T12" fmla="*/ 6 w 22"/>
                <a:gd name="T13" fmla="*/ 0 h 13"/>
                <a:gd name="T14" fmla="*/ 15 w 22"/>
                <a:gd name="T15" fmla="*/ 0 h 13"/>
                <a:gd name="T16" fmla="*/ 12 w 22"/>
                <a:gd name="T17" fmla="*/ 2 h 13"/>
                <a:gd name="T18" fmla="*/ 22 w 22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3">
                  <a:moveTo>
                    <a:pt x="22" y="2"/>
                  </a:moveTo>
                  <a:cubicBezTo>
                    <a:pt x="22" y="5"/>
                    <a:pt x="22" y="5"/>
                    <a:pt x="22" y="7"/>
                  </a:cubicBezTo>
                  <a:cubicBezTo>
                    <a:pt x="20" y="9"/>
                    <a:pt x="17" y="8"/>
                    <a:pt x="14" y="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0" y="13"/>
                    <a:pt x="0" y="11"/>
                  </a:cubicBezTo>
                  <a:cubicBezTo>
                    <a:pt x="0" y="7"/>
                    <a:pt x="2" y="5"/>
                    <a:pt x="6" y="4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14" y="3"/>
                    <a:pt x="19" y="3"/>
                    <a:pt x="22" y="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Freeform 78">
              <a:extLst>
                <a:ext uri="{FF2B5EF4-FFF2-40B4-BE49-F238E27FC236}">
                  <a16:creationId xmlns:a16="http://schemas.microsoft.com/office/drawing/2014/main" id="{F481ED35-0BA0-417C-9FAB-7859EB668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012" y="965381"/>
              <a:ext cx="57003" cy="19827"/>
            </a:xfrm>
            <a:custGeom>
              <a:avLst/>
              <a:gdLst>
                <a:gd name="T0" fmla="*/ 13 w 23"/>
                <a:gd name="T1" fmla="*/ 8 h 8"/>
                <a:gd name="T2" fmla="*/ 8 w 23"/>
                <a:gd name="T3" fmla="*/ 5 h 8"/>
                <a:gd name="T4" fmla="*/ 3 w 23"/>
                <a:gd name="T5" fmla="*/ 8 h 8"/>
                <a:gd name="T6" fmla="*/ 0 w 23"/>
                <a:gd name="T7" fmla="*/ 6 h 8"/>
                <a:gd name="T8" fmla="*/ 15 w 23"/>
                <a:gd name="T9" fmla="*/ 0 h 8"/>
                <a:gd name="T10" fmla="*/ 23 w 23"/>
                <a:gd name="T11" fmla="*/ 3 h 8"/>
                <a:gd name="T12" fmla="*/ 13 w 2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8">
                  <a:moveTo>
                    <a:pt x="13" y="8"/>
                  </a:moveTo>
                  <a:cubicBezTo>
                    <a:pt x="12" y="8"/>
                    <a:pt x="9" y="5"/>
                    <a:pt x="8" y="5"/>
                  </a:cubicBezTo>
                  <a:cubicBezTo>
                    <a:pt x="7" y="8"/>
                    <a:pt x="6" y="8"/>
                    <a:pt x="3" y="8"/>
                  </a:cubicBezTo>
                  <a:cubicBezTo>
                    <a:pt x="2" y="8"/>
                    <a:pt x="0" y="7"/>
                    <a:pt x="0" y="6"/>
                  </a:cubicBezTo>
                  <a:cubicBezTo>
                    <a:pt x="0" y="2"/>
                    <a:pt x="12" y="0"/>
                    <a:pt x="15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17" y="3"/>
                    <a:pt x="17" y="8"/>
                    <a:pt x="13" y="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EDAB766B-36A6-420D-B1CE-0E8E9EA5E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032" y="902183"/>
              <a:ext cx="85505" cy="58243"/>
            </a:xfrm>
            <a:custGeom>
              <a:avLst/>
              <a:gdLst>
                <a:gd name="T0" fmla="*/ 26 w 35"/>
                <a:gd name="T1" fmla="*/ 20 h 24"/>
                <a:gd name="T2" fmla="*/ 15 w 35"/>
                <a:gd name="T3" fmla="*/ 24 h 24"/>
                <a:gd name="T4" fmla="*/ 0 w 35"/>
                <a:gd name="T5" fmla="*/ 18 h 24"/>
                <a:gd name="T6" fmla="*/ 4 w 35"/>
                <a:gd name="T7" fmla="*/ 15 h 24"/>
                <a:gd name="T8" fmla="*/ 16 w 35"/>
                <a:gd name="T9" fmla="*/ 15 h 24"/>
                <a:gd name="T10" fmla="*/ 11 w 35"/>
                <a:gd name="T11" fmla="*/ 14 h 24"/>
                <a:gd name="T12" fmla="*/ 11 w 35"/>
                <a:gd name="T13" fmla="*/ 11 h 24"/>
                <a:gd name="T14" fmla="*/ 29 w 35"/>
                <a:gd name="T15" fmla="*/ 5 h 24"/>
                <a:gd name="T16" fmla="*/ 33 w 35"/>
                <a:gd name="T17" fmla="*/ 0 h 24"/>
                <a:gd name="T18" fmla="*/ 34 w 35"/>
                <a:gd name="T19" fmla="*/ 4 h 24"/>
                <a:gd name="T20" fmla="*/ 32 w 35"/>
                <a:gd name="T21" fmla="*/ 7 h 24"/>
                <a:gd name="T22" fmla="*/ 19 w 35"/>
                <a:gd name="T23" fmla="*/ 15 h 24"/>
                <a:gd name="T24" fmla="*/ 35 w 35"/>
                <a:gd name="T25" fmla="*/ 19 h 24"/>
                <a:gd name="T26" fmla="*/ 26 w 35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4">
                  <a:moveTo>
                    <a:pt x="26" y="20"/>
                  </a:moveTo>
                  <a:cubicBezTo>
                    <a:pt x="23" y="20"/>
                    <a:pt x="18" y="24"/>
                    <a:pt x="15" y="24"/>
                  </a:cubicBezTo>
                  <a:cubicBezTo>
                    <a:pt x="13" y="24"/>
                    <a:pt x="1" y="18"/>
                    <a:pt x="0" y="18"/>
                  </a:cubicBezTo>
                  <a:cubicBezTo>
                    <a:pt x="2" y="17"/>
                    <a:pt x="3" y="16"/>
                    <a:pt x="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4" y="13"/>
                    <a:pt x="11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0" y="11"/>
                    <a:pt x="20" y="5"/>
                    <a:pt x="29" y="5"/>
                  </a:cubicBezTo>
                  <a:cubicBezTo>
                    <a:pt x="29" y="2"/>
                    <a:pt x="31" y="0"/>
                    <a:pt x="33" y="0"/>
                  </a:cubicBezTo>
                  <a:cubicBezTo>
                    <a:pt x="34" y="0"/>
                    <a:pt x="34" y="3"/>
                    <a:pt x="34" y="4"/>
                  </a:cubicBezTo>
                  <a:cubicBezTo>
                    <a:pt x="33" y="4"/>
                    <a:pt x="32" y="6"/>
                    <a:pt x="32" y="7"/>
                  </a:cubicBezTo>
                  <a:cubicBezTo>
                    <a:pt x="27" y="10"/>
                    <a:pt x="21" y="12"/>
                    <a:pt x="19" y="15"/>
                  </a:cubicBezTo>
                  <a:cubicBezTo>
                    <a:pt x="27" y="16"/>
                    <a:pt x="29" y="16"/>
                    <a:pt x="35" y="19"/>
                  </a:cubicBezTo>
                  <a:cubicBezTo>
                    <a:pt x="33" y="21"/>
                    <a:pt x="29" y="20"/>
                    <a:pt x="26" y="2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1" name="Freeform 144">
              <a:extLst>
                <a:ext uri="{FF2B5EF4-FFF2-40B4-BE49-F238E27FC236}">
                  <a16:creationId xmlns:a16="http://schemas.microsoft.com/office/drawing/2014/main" id="{B4A8E513-23D0-4726-9299-9D1D86894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562" y="1150023"/>
              <a:ext cx="153661" cy="58243"/>
            </a:xfrm>
            <a:custGeom>
              <a:avLst/>
              <a:gdLst>
                <a:gd name="T0" fmla="*/ 50 w 63"/>
                <a:gd name="T1" fmla="*/ 18 h 24"/>
                <a:gd name="T2" fmla="*/ 43 w 63"/>
                <a:gd name="T3" fmla="*/ 21 h 24"/>
                <a:gd name="T4" fmla="*/ 37 w 63"/>
                <a:gd name="T5" fmla="*/ 18 h 24"/>
                <a:gd name="T6" fmla="*/ 32 w 63"/>
                <a:gd name="T7" fmla="*/ 20 h 24"/>
                <a:gd name="T8" fmla="*/ 25 w 63"/>
                <a:gd name="T9" fmla="*/ 22 h 24"/>
                <a:gd name="T10" fmla="*/ 20 w 63"/>
                <a:gd name="T11" fmla="*/ 20 h 24"/>
                <a:gd name="T12" fmla="*/ 14 w 63"/>
                <a:gd name="T13" fmla="*/ 24 h 24"/>
                <a:gd name="T14" fmla="*/ 0 w 63"/>
                <a:gd name="T15" fmla="*/ 11 h 24"/>
                <a:gd name="T16" fmla="*/ 12 w 63"/>
                <a:gd name="T17" fmla="*/ 0 h 24"/>
                <a:gd name="T18" fmla="*/ 30 w 63"/>
                <a:gd name="T19" fmla="*/ 9 h 24"/>
                <a:gd name="T20" fmla="*/ 35 w 63"/>
                <a:gd name="T21" fmla="*/ 1 h 24"/>
                <a:gd name="T22" fmla="*/ 63 w 63"/>
                <a:gd name="T23" fmla="*/ 9 h 24"/>
                <a:gd name="T24" fmla="*/ 58 w 63"/>
                <a:gd name="T25" fmla="*/ 18 h 24"/>
                <a:gd name="T26" fmla="*/ 50 w 63"/>
                <a:gd name="T2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50" y="18"/>
                  </a:moveTo>
                  <a:cubicBezTo>
                    <a:pt x="48" y="18"/>
                    <a:pt x="46" y="21"/>
                    <a:pt x="43" y="21"/>
                  </a:cubicBezTo>
                  <a:cubicBezTo>
                    <a:pt x="41" y="21"/>
                    <a:pt x="39" y="18"/>
                    <a:pt x="37" y="18"/>
                  </a:cubicBezTo>
                  <a:cubicBezTo>
                    <a:pt x="35" y="18"/>
                    <a:pt x="34" y="20"/>
                    <a:pt x="32" y="20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3" y="22"/>
                    <a:pt x="22" y="21"/>
                    <a:pt x="20" y="20"/>
                  </a:cubicBezTo>
                  <a:cubicBezTo>
                    <a:pt x="18" y="21"/>
                    <a:pt x="17" y="24"/>
                    <a:pt x="14" y="24"/>
                  </a:cubicBezTo>
                  <a:cubicBezTo>
                    <a:pt x="6" y="24"/>
                    <a:pt x="0" y="18"/>
                    <a:pt x="0" y="11"/>
                  </a:cubicBezTo>
                  <a:cubicBezTo>
                    <a:pt x="0" y="4"/>
                    <a:pt x="6" y="0"/>
                    <a:pt x="12" y="0"/>
                  </a:cubicBezTo>
                  <a:cubicBezTo>
                    <a:pt x="21" y="0"/>
                    <a:pt x="22" y="9"/>
                    <a:pt x="30" y="9"/>
                  </a:cubicBezTo>
                  <a:cubicBezTo>
                    <a:pt x="30" y="4"/>
                    <a:pt x="31" y="1"/>
                    <a:pt x="35" y="1"/>
                  </a:cubicBezTo>
                  <a:cubicBezTo>
                    <a:pt x="40" y="1"/>
                    <a:pt x="57" y="7"/>
                    <a:pt x="63" y="9"/>
                  </a:cubicBezTo>
                  <a:cubicBezTo>
                    <a:pt x="62" y="13"/>
                    <a:pt x="58" y="16"/>
                    <a:pt x="58" y="18"/>
                  </a:cubicBezTo>
                  <a:lnTo>
                    <a:pt x="50" y="1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2" name="Freeform 157">
              <a:extLst>
                <a:ext uri="{FF2B5EF4-FFF2-40B4-BE49-F238E27FC236}">
                  <a16:creationId xmlns:a16="http://schemas.microsoft.com/office/drawing/2014/main" id="{D006DF9A-99B5-4554-BB9C-DA46DF2D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408" y="1746078"/>
              <a:ext cx="23545" cy="32219"/>
            </a:xfrm>
            <a:custGeom>
              <a:avLst/>
              <a:gdLst>
                <a:gd name="T0" fmla="*/ 8 w 10"/>
                <a:gd name="T1" fmla="*/ 7 h 13"/>
                <a:gd name="T2" fmla="*/ 8 w 10"/>
                <a:gd name="T3" fmla="*/ 10 h 13"/>
                <a:gd name="T4" fmla="*/ 3 w 10"/>
                <a:gd name="T5" fmla="*/ 13 h 13"/>
                <a:gd name="T6" fmla="*/ 0 w 10"/>
                <a:gd name="T7" fmla="*/ 9 h 13"/>
                <a:gd name="T8" fmla="*/ 6 w 10"/>
                <a:gd name="T9" fmla="*/ 6 h 13"/>
                <a:gd name="T10" fmla="*/ 4 w 10"/>
                <a:gd name="T11" fmla="*/ 3 h 13"/>
                <a:gd name="T12" fmla="*/ 7 w 10"/>
                <a:gd name="T13" fmla="*/ 0 h 13"/>
                <a:gd name="T14" fmla="*/ 10 w 10"/>
                <a:gd name="T15" fmla="*/ 3 h 13"/>
                <a:gd name="T16" fmla="*/ 8 w 10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8" y="8"/>
                    <a:pt x="8" y="9"/>
                    <a:pt x="8" y="10"/>
                  </a:cubicBezTo>
                  <a:cubicBezTo>
                    <a:pt x="8" y="11"/>
                    <a:pt x="4" y="13"/>
                    <a:pt x="3" y="13"/>
                  </a:cubicBezTo>
                  <a:cubicBezTo>
                    <a:pt x="0" y="13"/>
                    <a:pt x="0" y="10"/>
                    <a:pt x="0" y="9"/>
                  </a:cubicBezTo>
                  <a:cubicBezTo>
                    <a:pt x="2" y="8"/>
                    <a:pt x="4" y="7"/>
                    <a:pt x="6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4" y="1"/>
                    <a:pt x="7" y="0"/>
                    <a:pt x="7" y="0"/>
                  </a:cubicBezTo>
                  <a:cubicBezTo>
                    <a:pt x="8" y="2"/>
                    <a:pt x="9" y="2"/>
                    <a:pt x="10" y="3"/>
                  </a:cubicBezTo>
                  <a:cubicBezTo>
                    <a:pt x="10" y="4"/>
                    <a:pt x="8" y="6"/>
                    <a:pt x="8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3" name="Freeform 158">
              <a:extLst>
                <a:ext uri="{FF2B5EF4-FFF2-40B4-BE49-F238E27FC236}">
                  <a16:creationId xmlns:a16="http://schemas.microsoft.com/office/drawing/2014/main" id="{B8D74C65-4C9A-4264-9633-11D9007B5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780" y="2360722"/>
              <a:ext cx="44611" cy="9914"/>
            </a:xfrm>
            <a:custGeom>
              <a:avLst/>
              <a:gdLst>
                <a:gd name="T0" fmla="*/ 18 w 18"/>
                <a:gd name="T1" fmla="*/ 2 h 4"/>
                <a:gd name="T2" fmla="*/ 11 w 18"/>
                <a:gd name="T3" fmla="*/ 3 h 4"/>
                <a:gd name="T4" fmla="*/ 0 w 18"/>
                <a:gd name="T5" fmla="*/ 1 h 4"/>
                <a:gd name="T6" fmla="*/ 18 w 18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">
                  <a:moveTo>
                    <a:pt x="18" y="2"/>
                  </a:moveTo>
                  <a:cubicBezTo>
                    <a:pt x="14" y="4"/>
                    <a:pt x="13" y="3"/>
                    <a:pt x="11" y="3"/>
                  </a:cubicBezTo>
                  <a:cubicBezTo>
                    <a:pt x="8" y="3"/>
                    <a:pt x="3" y="2"/>
                    <a:pt x="0" y="1"/>
                  </a:cubicBezTo>
                  <a:cubicBezTo>
                    <a:pt x="6" y="0"/>
                    <a:pt x="13" y="1"/>
                    <a:pt x="18" y="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4" name="Freeform 159">
              <a:extLst>
                <a:ext uri="{FF2B5EF4-FFF2-40B4-BE49-F238E27FC236}">
                  <a16:creationId xmlns:a16="http://schemas.microsoft.com/office/drawing/2014/main" id="{BE50165F-015D-48BA-9BED-E103D249C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8311" y="2353287"/>
              <a:ext cx="39654" cy="22306"/>
            </a:xfrm>
            <a:custGeom>
              <a:avLst/>
              <a:gdLst>
                <a:gd name="T0" fmla="*/ 3 w 16"/>
                <a:gd name="T1" fmla="*/ 9 h 9"/>
                <a:gd name="T2" fmla="*/ 1 w 16"/>
                <a:gd name="T3" fmla="*/ 7 h 9"/>
                <a:gd name="T4" fmla="*/ 0 w 16"/>
                <a:gd name="T5" fmla="*/ 6 h 9"/>
                <a:gd name="T6" fmla="*/ 16 w 16"/>
                <a:gd name="T7" fmla="*/ 0 h 9"/>
                <a:gd name="T8" fmla="*/ 13 w 16"/>
                <a:gd name="T9" fmla="*/ 3 h 9"/>
                <a:gd name="T10" fmla="*/ 12 w 16"/>
                <a:gd name="T11" fmla="*/ 6 h 9"/>
                <a:gd name="T12" fmla="*/ 3 w 1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2" y="9"/>
                    <a:pt x="1" y="8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4" y="4"/>
                    <a:pt x="12" y="1"/>
                    <a:pt x="16" y="0"/>
                  </a:cubicBezTo>
                  <a:cubicBezTo>
                    <a:pt x="16" y="3"/>
                    <a:pt x="14" y="2"/>
                    <a:pt x="13" y="3"/>
                  </a:cubicBezTo>
                  <a:cubicBezTo>
                    <a:pt x="12" y="3"/>
                    <a:pt x="12" y="5"/>
                    <a:pt x="12" y="6"/>
                  </a:cubicBezTo>
                  <a:cubicBezTo>
                    <a:pt x="11" y="7"/>
                    <a:pt x="6" y="9"/>
                    <a:pt x="3" y="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Freeform 161">
              <a:extLst>
                <a:ext uri="{FF2B5EF4-FFF2-40B4-BE49-F238E27FC236}">
                  <a16:creationId xmlns:a16="http://schemas.microsoft.com/office/drawing/2014/main" id="{12B249F0-53A1-4C9D-9850-62F6554F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873" y="1409016"/>
              <a:ext cx="42133" cy="32219"/>
            </a:xfrm>
            <a:custGeom>
              <a:avLst/>
              <a:gdLst>
                <a:gd name="T0" fmla="*/ 4 w 17"/>
                <a:gd name="T1" fmla="*/ 3 h 13"/>
                <a:gd name="T2" fmla="*/ 7 w 17"/>
                <a:gd name="T3" fmla="*/ 0 h 13"/>
                <a:gd name="T4" fmla="*/ 17 w 17"/>
                <a:gd name="T5" fmla="*/ 5 h 13"/>
                <a:gd name="T6" fmla="*/ 17 w 17"/>
                <a:gd name="T7" fmla="*/ 8 h 13"/>
                <a:gd name="T8" fmla="*/ 5 w 17"/>
                <a:gd name="T9" fmla="*/ 13 h 13"/>
                <a:gd name="T10" fmla="*/ 0 w 17"/>
                <a:gd name="T11" fmla="*/ 10 h 13"/>
                <a:gd name="T12" fmla="*/ 4 w 17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3"/>
                  </a:moveTo>
                  <a:cubicBezTo>
                    <a:pt x="5" y="3"/>
                    <a:pt x="6" y="0"/>
                    <a:pt x="7" y="0"/>
                  </a:cubicBezTo>
                  <a:cubicBezTo>
                    <a:pt x="11" y="0"/>
                    <a:pt x="13" y="4"/>
                    <a:pt x="17" y="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10"/>
                    <a:pt x="10" y="13"/>
                    <a:pt x="5" y="13"/>
                  </a:cubicBezTo>
                  <a:cubicBezTo>
                    <a:pt x="2" y="13"/>
                    <a:pt x="0" y="13"/>
                    <a:pt x="0" y="10"/>
                  </a:cubicBezTo>
                  <a:cubicBezTo>
                    <a:pt x="0" y="9"/>
                    <a:pt x="3" y="3"/>
                    <a:pt x="4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6" name="Freeform 162">
              <a:extLst>
                <a:ext uri="{FF2B5EF4-FFF2-40B4-BE49-F238E27FC236}">
                  <a16:creationId xmlns:a16="http://schemas.microsoft.com/office/drawing/2014/main" id="{D6E416A3-F60A-4FAE-9988-C5D53C66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537" y="1371840"/>
              <a:ext cx="33459" cy="34698"/>
            </a:xfrm>
            <a:custGeom>
              <a:avLst/>
              <a:gdLst>
                <a:gd name="T0" fmla="*/ 14 w 14"/>
                <a:gd name="T1" fmla="*/ 12 h 14"/>
                <a:gd name="T2" fmla="*/ 10 w 14"/>
                <a:gd name="T3" fmla="*/ 13 h 14"/>
                <a:gd name="T4" fmla="*/ 0 w 14"/>
                <a:gd name="T5" fmla="*/ 6 h 14"/>
                <a:gd name="T6" fmla="*/ 14 w 14"/>
                <a:gd name="T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12"/>
                  </a:moveTo>
                  <a:cubicBezTo>
                    <a:pt x="14" y="14"/>
                    <a:pt x="10" y="13"/>
                    <a:pt x="10" y="13"/>
                  </a:cubicBezTo>
                  <a:cubicBezTo>
                    <a:pt x="6" y="13"/>
                    <a:pt x="0" y="10"/>
                    <a:pt x="0" y="6"/>
                  </a:cubicBezTo>
                  <a:cubicBezTo>
                    <a:pt x="0" y="0"/>
                    <a:pt x="14" y="6"/>
                    <a:pt x="14" y="1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7" name="Freeform 163">
              <a:extLst>
                <a:ext uri="{FF2B5EF4-FFF2-40B4-BE49-F238E27FC236}">
                  <a16:creationId xmlns:a16="http://schemas.microsoft.com/office/drawing/2014/main" id="{1762FB79-E9B7-4E5B-93D6-696FF6C53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311" y="1259073"/>
              <a:ext cx="29741" cy="22306"/>
            </a:xfrm>
            <a:custGeom>
              <a:avLst/>
              <a:gdLst>
                <a:gd name="T0" fmla="*/ 1 w 12"/>
                <a:gd name="T1" fmla="*/ 9 h 9"/>
                <a:gd name="T2" fmla="*/ 12 w 12"/>
                <a:gd name="T3" fmla="*/ 6 h 9"/>
                <a:gd name="T4" fmla="*/ 5 w 12"/>
                <a:gd name="T5" fmla="*/ 0 h 9"/>
                <a:gd name="T6" fmla="*/ 1 w 12"/>
                <a:gd name="T7" fmla="*/ 6 h 9"/>
                <a:gd name="T8" fmla="*/ 1 w 1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" y="9"/>
                  </a:moveTo>
                  <a:cubicBezTo>
                    <a:pt x="4" y="9"/>
                    <a:pt x="11" y="7"/>
                    <a:pt x="12" y="6"/>
                  </a:cubicBezTo>
                  <a:cubicBezTo>
                    <a:pt x="10" y="4"/>
                    <a:pt x="9" y="0"/>
                    <a:pt x="5" y="0"/>
                  </a:cubicBezTo>
                  <a:cubicBezTo>
                    <a:pt x="3" y="0"/>
                    <a:pt x="1" y="4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8" name="Freeform 164">
              <a:extLst>
                <a:ext uri="{FF2B5EF4-FFF2-40B4-BE49-F238E27FC236}">
                  <a16:creationId xmlns:a16="http://schemas.microsoft.com/office/drawing/2014/main" id="{5A1510F9-B7CD-406D-882A-5291140BE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283" y="1240484"/>
              <a:ext cx="65678" cy="26024"/>
            </a:xfrm>
            <a:custGeom>
              <a:avLst/>
              <a:gdLst>
                <a:gd name="T0" fmla="*/ 0 w 27"/>
                <a:gd name="T1" fmla="*/ 8 h 11"/>
                <a:gd name="T2" fmla="*/ 13 w 27"/>
                <a:gd name="T3" fmla="*/ 0 h 11"/>
                <a:gd name="T4" fmla="*/ 27 w 27"/>
                <a:gd name="T5" fmla="*/ 11 h 11"/>
                <a:gd name="T6" fmla="*/ 18 w 27"/>
                <a:gd name="T7" fmla="*/ 11 h 11"/>
                <a:gd name="T8" fmla="*/ 1 w 27"/>
                <a:gd name="T9" fmla="*/ 7 h 11"/>
                <a:gd name="T10" fmla="*/ 0 w 27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0" y="8"/>
                  </a:moveTo>
                  <a:cubicBezTo>
                    <a:pt x="3" y="4"/>
                    <a:pt x="7" y="0"/>
                    <a:pt x="13" y="0"/>
                  </a:cubicBezTo>
                  <a:cubicBezTo>
                    <a:pt x="21" y="0"/>
                    <a:pt x="27" y="5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3" y="8"/>
                    <a:pt x="6" y="9"/>
                    <a:pt x="1" y="7"/>
                  </a:cubicBezTo>
                  <a:lnTo>
                    <a:pt x="0" y="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9" name="Freeform 165">
              <a:extLst>
                <a:ext uri="{FF2B5EF4-FFF2-40B4-BE49-F238E27FC236}">
                  <a16:creationId xmlns:a16="http://schemas.microsoft.com/office/drawing/2014/main" id="{F5F75BB8-146B-42B3-B8DD-DA747A937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442" y="1173567"/>
              <a:ext cx="90462" cy="32219"/>
            </a:xfrm>
            <a:custGeom>
              <a:avLst/>
              <a:gdLst>
                <a:gd name="T0" fmla="*/ 0 w 37"/>
                <a:gd name="T1" fmla="*/ 0 h 13"/>
                <a:gd name="T2" fmla="*/ 34 w 37"/>
                <a:gd name="T3" fmla="*/ 6 h 13"/>
                <a:gd name="T4" fmla="*/ 37 w 37"/>
                <a:gd name="T5" fmla="*/ 9 h 13"/>
                <a:gd name="T6" fmla="*/ 24 w 37"/>
                <a:gd name="T7" fmla="*/ 13 h 13"/>
                <a:gd name="T8" fmla="*/ 3 w 37"/>
                <a:gd name="T9" fmla="*/ 2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3" y="6"/>
                    <a:pt x="34" y="6"/>
                  </a:cubicBezTo>
                  <a:cubicBezTo>
                    <a:pt x="36" y="6"/>
                    <a:pt x="37" y="7"/>
                    <a:pt x="37" y="9"/>
                  </a:cubicBezTo>
                  <a:cubicBezTo>
                    <a:pt x="37" y="12"/>
                    <a:pt x="29" y="13"/>
                    <a:pt x="24" y="13"/>
                  </a:cubicBezTo>
                  <a:cubicBezTo>
                    <a:pt x="17" y="13"/>
                    <a:pt x="3" y="10"/>
                    <a:pt x="3" y="2"/>
                  </a:cubicBezTo>
                  <a:lnTo>
                    <a:pt x="0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0" name="Freeform 166">
              <a:extLst>
                <a:ext uri="{FF2B5EF4-FFF2-40B4-BE49-F238E27FC236}">
                  <a16:creationId xmlns:a16="http://schemas.microsoft.com/office/drawing/2014/main" id="{535DC36C-8D13-40F5-9304-58C71B8F3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805" y="1218179"/>
              <a:ext cx="19827" cy="22306"/>
            </a:xfrm>
            <a:custGeom>
              <a:avLst/>
              <a:gdLst>
                <a:gd name="T0" fmla="*/ 8 w 8"/>
                <a:gd name="T1" fmla="*/ 5 h 9"/>
                <a:gd name="T2" fmla="*/ 3 w 8"/>
                <a:gd name="T3" fmla="*/ 9 h 9"/>
                <a:gd name="T4" fmla="*/ 0 w 8"/>
                <a:gd name="T5" fmla="*/ 5 h 9"/>
                <a:gd name="T6" fmla="*/ 8 w 8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5" y="9"/>
                    <a:pt x="3" y="9"/>
                  </a:cubicBezTo>
                  <a:cubicBezTo>
                    <a:pt x="0" y="9"/>
                    <a:pt x="0" y="8"/>
                    <a:pt x="0" y="5"/>
                  </a:cubicBezTo>
                  <a:cubicBezTo>
                    <a:pt x="0" y="0"/>
                    <a:pt x="8" y="1"/>
                    <a:pt x="8" y="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4D2287-0BF8-4805-A9A3-3179B2F3D27B}"/>
              </a:ext>
            </a:extLst>
          </p:cNvPr>
          <p:cNvGrpSpPr/>
          <p:nvPr/>
        </p:nvGrpSpPr>
        <p:grpSpPr>
          <a:xfrm>
            <a:off x="4198163" y="3814354"/>
            <a:ext cx="7377535" cy="5337069"/>
            <a:chOff x="1038083" y="809242"/>
            <a:chExt cx="3095526" cy="2156210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EF307A-6CD8-4421-9875-C133E9021270}"/>
                </a:ext>
              </a:extLst>
            </p:cNvPr>
            <p:cNvSpPr/>
            <p:nvPr/>
          </p:nvSpPr>
          <p:spPr>
            <a:xfrm>
              <a:off x="2223255" y="2002097"/>
              <a:ext cx="58242" cy="58243"/>
            </a:xfrm>
            <a:prstGeom prst="ellipse">
              <a:avLst/>
            </a:pr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E72D369E-D4C2-4D7F-B79E-04AD593E4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791" y="1516826"/>
              <a:ext cx="201990" cy="92941"/>
            </a:xfrm>
            <a:custGeom>
              <a:avLst/>
              <a:gdLst>
                <a:gd name="T0" fmla="*/ 82 w 83"/>
                <a:gd name="T1" fmla="*/ 21 h 38"/>
                <a:gd name="T2" fmla="*/ 69 w 83"/>
                <a:gd name="T3" fmla="*/ 31 h 38"/>
                <a:gd name="T4" fmla="*/ 47 w 83"/>
                <a:gd name="T5" fmla="*/ 38 h 38"/>
                <a:gd name="T6" fmla="*/ 21 w 83"/>
                <a:gd name="T7" fmla="*/ 33 h 38"/>
                <a:gd name="T8" fmla="*/ 9 w 83"/>
                <a:gd name="T9" fmla="*/ 28 h 38"/>
                <a:gd name="T10" fmla="*/ 11 w 83"/>
                <a:gd name="T11" fmla="*/ 26 h 38"/>
                <a:gd name="T12" fmla="*/ 13 w 83"/>
                <a:gd name="T13" fmla="*/ 18 h 38"/>
                <a:gd name="T14" fmla="*/ 1 w 83"/>
                <a:gd name="T15" fmla="*/ 17 h 38"/>
                <a:gd name="T16" fmla="*/ 15 w 83"/>
                <a:gd name="T17" fmla="*/ 14 h 38"/>
                <a:gd name="T18" fmla="*/ 14 w 83"/>
                <a:gd name="T19" fmla="*/ 12 h 38"/>
                <a:gd name="T20" fmla="*/ 0 w 83"/>
                <a:gd name="T21" fmla="*/ 5 h 38"/>
                <a:gd name="T22" fmla="*/ 5 w 83"/>
                <a:gd name="T23" fmla="*/ 6 h 38"/>
                <a:gd name="T24" fmla="*/ 5 w 83"/>
                <a:gd name="T25" fmla="*/ 4 h 38"/>
                <a:gd name="T26" fmla="*/ 11 w 83"/>
                <a:gd name="T27" fmla="*/ 0 h 38"/>
                <a:gd name="T28" fmla="*/ 13 w 83"/>
                <a:gd name="T29" fmla="*/ 0 h 38"/>
                <a:gd name="T30" fmla="*/ 15 w 83"/>
                <a:gd name="T31" fmla="*/ 5 h 38"/>
                <a:gd name="T32" fmla="*/ 19 w 83"/>
                <a:gd name="T33" fmla="*/ 11 h 38"/>
                <a:gd name="T34" fmla="*/ 24 w 83"/>
                <a:gd name="T35" fmla="*/ 9 h 38"/>
                <a:gd name="T36" fmla="*/ 24 w 83"/>
                <a:gd name="T37" fmla="*/ 5 h 38"/>
                <a:gd name="T38" fmla="*/ 28 w 83"/>
                <a:gd name="T39" fmla="*/ 8 h 38"/>
                <a:gd name="T40" fmla="*/ 35 w 83"/>
                <a:gd name="T41" fmla="*/ 6 h 38"/>
                <a:gd name="T42" fmla="*/ 39 w 83"/>
                <a:gd name="T43" fmla="*/ 8 h 38"/>
                <a:gd name="T44" fmla="*/ 39 w 83"/>
                <a:gd name="T45" fmla="*/ 5 h 38"/>
                <a:gd name="T46" fmla="*/ 48 w 83"/>
                <a:gd name="T47" fmla="*/ 6 h 38"/>
                <a:gd name="T48" fmla="*/ 58 w 83"/>
                <a:gd name="T49" fmla="*/ 5 h 38"/>
                <a:gd name="T50" fmla="*/ 59 w 83"/>
                <a:gd name="T51" fmla="*/ 1 h 38"/>
                <a:gd name="T52" fmla="*/ 62 w 83"/>
                <a:gd name="T53" fmla="*/ 1 h 38"/>
                <a:gd name="T54" fmla="*/ 67 w 83"/>
                <a:gd name="T55" fmla="*/ 4 h 38"/>
                <a:gd name="T56" fmla="*/ 74 w 83"/>
                <a:gd name="T57" fmla="*/ 3 h 38"/>
                <a:gd name="T58" fmla="*/ 72 w 83"/>
                <a:gd name="T59" fmla="*/ 6 h 38"/>
                <a:gd name="T60" fmla="*/ 83 w 83"/>
                <a:gd name="T61" fmla="*/ 20 h 38"/>
                <a:gd name="T62" fmla="*/ 82 w 83"/>
                <a:gd name="T6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38">
                  <a:moveTo>
                    <a:pt x="82" y="21"/>
                  </a:moveTo>
                  <a:cubicBezTo>
                    <a:pt x="80" y="25"/>
                    <a:pt x="73" y="30"/>
                    <a:pt x="69" y="31"/>
                  </a:cubicBezTo>
                  <a:cubicBezTo>
                    <a:pt x="62" y="33"/>
                    <a:pt x="57" y="38"/>
                    <a:pt x="47" y="38"/>
                  </a:cubicBezTo>
                  <a:cubicBezTo>
                    <a:pt x="37" y="38"/>
                    <a:pt x="29" y="35"/>
                    <a:pt x="21" y="33"/>
                  </a:cubicBezTo>
                  <a:cubicBezTo>
                    <a:pt x="17" y="32"/>
                    <a:pt x="15" y="28"/>
                    <a:pt x="9" y="28"/>
                  </a:cubicBezTo>
                  <a:cubicBezTo>
                    <a:pt x="10" y="27"/>
                    <a:pt x="11" y="26"/>
                    <a:pt x="11" y="26"/>
                  </a:cubicBezTo>
                  <a:cubicBezTo>
                    <a:pt x="11" y="23"/>
                    <a:pt x="12" y="21"/>
                    <a:pt x="13" y="18"/>
                  </a:cubicBezTo>
                  <a:cubicBezTo>
                    <a:pt x="8" y="17"/>
                    <a:pt x="3" y="19"/>
                    <a:pt x="1" y="17"/>
                  </a:cubicBezTo>
                  <a:cubicBezTo>
                    <a:pt x="5" y="17"/>
                    <a:pt x="12" y="15"/>
                    <a:pt x="15" y="14"/>
                  </a:cubicBezTo>
                  <a:cubicBezTo>
                    <a:pt x="15" y="13"/>
                    <a:pt x="14" y="13"/>
                    <a:pt x="14" y="12"/>
                  </a:cubicBezTo>
                  <a:cubicBezTo>
                    <a:pt x="11" y="12"/>
                    <a:pt x="0" y="8"/>
                    <a:pt x="0" y="5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8" y="4"/>
                    <a:pt x="8" y="0"/>
                    <a:pt x="11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3" y="2"/>
                    <a:pt x="14" y="3"/>
                    <a:pt x="15" y="5"/>
                  </a:cubicBezTo>
                  <a:cubicBezTo>
                    <a:pt x="14" y="7"/>
                    <a:pt x="17" y="11"/>
                    <a:pt x="19" y="11"/>
                  </a:cubicBezTo>
                  <a:cubicBezTo>
                    <a:pt x="21" y="11"/>
                    <a:pt x="23" y="9"/>
                    <a:pt x="24" y="9"/>
                  </a:cubicBezTo>
                  <a:cubicBezTo>
                    <a:pt x="23" y="7"/>
                    <a:pt x="23" y="6"/>
                    <a:pt x="24" y="5"/>
                  </a:cubicBezTo>
                  <a:cubicBezTo>
                    <a:pt x="25" y="6"/>
                    <a:pt x="26" y="8"/>
                    <a:pt x="28" y="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38" y="7"/>
                    <a:pt x="39" y="6"/>
                    <a:pt x="39" y="5"/>
                  </a:cubicBezTo>
                  <a:cubicBezTo>
                    <a:pt x="43" y="5"/>
                    <a:pt x="45" y="6"/>
                    <a:pt x="48" y="6"/>
                  </a:cubicBezTo>
                  <a:cubicBezTo>
                    <a:pt x="52" y="6"/>
                    <a:pt x="55" y="2"/>
                    <a:pt x="58" y="5"/>
                  </a:cubicBezTo>
                  <a:cubicBezTo>
                    <a:pt x="58" y="3"/>
                    <a:pt x="58" y="2"/>
                    <a:pt x="59" y="1"/>
                  </a:cubicBezTo>
                  <a:cubicBezTo>
                    <a:pt x="61" y="1"/>
                    <a:pt x="61" y="2"/>
                    <a:pt x="62" y="1"/>
                  </a:cubicBezTo>
                  <a:cubicBezTo>
                    <a:pt x="62" y="4"/>
                    <a:pt x="64" y="4"/>
                    <a:pt x="67" y="4"/>
                  </a:cubicBezTo>
                  <a:cubicBezTo>
                    <a:pt x="70" y="4"/>
                    <a:pt x="71" y="3"/>
                    <a:pt x="74" y="3"/>
                  </a:cubicBezTo>
                  <a:cubicBezTo>
                    <a:pt x="73" y="4"/>
                    <a:pt x="72" y="5"/>
                    <a:pt x="72" y="6"/>
                  </a:cubicBezTo>
                  <a:cubicBezTo>
                    <a:pt x="72" y="14"/>
                    <a:pt x="83" y="12"/>
                    <a:pt x="83" y="20"/>
                  </a:cubicBezTo>
                  <a:lnTo>
                    <a:pt x="82" y="21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88">
              <a:extLst>
                <a:ext uri="{FF2B5EF4-FFF2-40B4-BE49-F238E27FC236}">
                  <a16:creationId xmlns:a16="http://schemas.microsoft.com/office/drawing/2014/main" id="{553F6D81-A756-4C3C-8160-B137B6BFF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656" y="2634586"/>
              <a:ext cx="208186" cy="71874"/>
            </a:xfrm>
            <a:custGeom>
              <a:avLst/>
              <a:gdLst>
                <a:gd name="T0" fmla="*/ 85 w 85"/>
                <a:gd name="T1" fmla="*/ 26 h 29"/>
                <a:gd name="T2" fmla="*/ 74 w 85"/>
                <a:gd name="T3" fmla="*/ 29 h 29"/>
                <a:gd name="T4" fmla="*/ 58 w 85"/>
                <a:gd name="T5" fmla="*/ 27 h 29"/>
                <a:gd name="T6" fmla="*/ 58 w 85"/>
                <a:gd name="T7" fmla="*/ 26 h 29"/>
                <a:gd name="T8" fmla="*/ 61 w 85"/>
                <a:gd name="T9" fmla="*/ 23 h 29"/>
                <a:gd name="T10" fmla="*/ 51 w 85"/>
                <a:gd name="T11" fmla="*/ 17 h 29"/>
                <a:gd name="T12" fmla="*/ 48 w 85"/>
                <a:gd name="T13" fmla="*/ 14 h 29"/>
                <a:gd name="T14" fmla="*/ 42 w 85"/>
                <a:gd name="T15" fmla="*/ 14 h 29"/>
                <a:gd name="T16" fmla="*/ 32 w 85"/>
                <a:gd name="T17" fmla="*/ 10 h 29"/>
                <a:gd name="T18" fmla="*/ 23 w 85"/>
                <a:gd name="T19" fmla="*/ 10 h 29"/>
                <a:gd name="T20" fmla="*/ 23 w 85"/>
                <a:gd name="T21" fmla="*/ 7 h 29"/>
                <a:gd name="T22" fmla="*/ 19 w 85"/>
                <a:gd name="T23" fmla="*/ 6 h 29"/>
                <a:gd name="T24" fmla="*/ 3 w 85"/>
                <a:gd name="T25" fmla="*/ 13 h 29"/>
                <a:gd name="T26" fmla="*/ 0 w 85"/>
                <a:gd name="T27" fmla="*/ 13 h 29"/>
                <a:gd name="T28" fmla="*/ 24 w 85"/>
                <a:gd name="T29" fmla="*/ 0 h 29"/>
                <a:gd name="T30" fmla="*/ 52 w 85"/>
                <a:gd name="T31" fmla="*/ 7 h 29"/>
                <a:gd name="T32" fmla="*/ 57 w 85"/>
                <a:gd name="T33" fmla="*/ 11 h 29"/>
                <a:gd name="T34" fmla="*/ 74 w 85"/>
                <a:gd name="T35" fmla="*/ 18 h 29"/>
                <a:gd name="T36" fmla="*/ 74 w 85"/>
                <a:gd name="T37" fmla="*/ 20 h 29"/>
                <a:gd name="T38" fmla="*/ 79 w 85"/>
                <a:gd name="T39" fmla="*/ 20 h 29"/>
                <a:gd name="T40" fmla="*/ 85 w 85"/>
                <a:gd name="T41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29">
                  <a:moveTo>
                    <a:pt x="85" y="26"/>
                  </a:moveTo>
                  <a:cubicBezTo>
                    <a:pt x="83" y="29"/>
                    <a:pt x="78" y="29"/>
                    <a:pt x="74" y="29"/>
                  </a:cubicBezTo>
                  <a:cubicBezTo>
                    <a:pt x="68" y="29"/>
                    <a:pt x="63" y="27"/>
                    <a:pt x="58" y="27"/>
                  </a:cubicBezTo>
                  <a:cubicBezTo>
                    <a:pt x="58" y="27"/>
                    <a:pt x="58" y="26"/>
                    <a:pt x="58" y="26"/>
                  </a:cubicBezTo>
                  <a:cubicBezTo>
                    <a:pt x="59" y="26"/>
                    <a:pt x="60" y="24"/>
                    <a:pt x="61" y="23"/>
                  </a:cubicBezTo>
                  <a:cubicBezTo>
                    <a:pt x="56" y="21"/>
                    <a:pt x="52" y="21"/>
                    <a:pt x="51" y="17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5" y="13"/>
                    <a:pt x="44" y="14"/>
                    <a:pt x="42" y="14"/>
                  </a:cubicBezTo>
                  <a:cubicBezTo>
                    <a:pt x="38" y="14"/>
                    <a:pt x="36" y="10"/>
                    <a:pt x="3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22" y="8"/>
                    <a:pt x="23" y="7"/>
                  </a:cubicBezTo>
                  <a:cubicBezTo>
                    <a:pt x="22" y="5"/>
                    <a:pt x="20" y="6"/>
                    <a:pt x="19" y="6"/>
                  </a:cubicBezTo>
                  <a:cubicBezTo>
                    <a:pt x="13" y="6"/>
                    <a:pt x="5" y="10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5"/>
                    <a:pt x="11" y="0"/>
                    <a:pt x="24" y="0"/>
                  </a:cubicBezTo>
                  <a:cubicBezTo>
                    <a:pt x="36" y="0"/>
                    <a:pt x="42" y="7"/>
                    <a:pt x="52" y="7"/>
                  </a:cubicBezTo>
                  <a:cubicBezTo>
                    <a:pt x="54" y="7"/>
                    <a:pt x="56" y="10"/>
                    <a:pt x="57" y="11"/>
                  </a:cubicBezTo>
                  <a:cubicBezTo>
                    <a:pt x="61" y="15"/>
                    <a:pt x="68" y="18"/>
                    <a:pt x="74" y="18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2" y="21"/>
                    <a:pt x="83" y="25"/>
                    <a:pt x="85" y="2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C35717DE-FE7D-4FE9-879E-362DF9A8C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397" y="2661849"/>
              <a:ext cx="8675" cy="12392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5 h 5"/>
                <a:gd name="T4" fmla="*/ 0 w 4"/>
                <a:gd name="T5" fmla="*/ 5 h 5"/>
                <a:gd name="T6" fmla="*/ 2 w 4"/>
                <a:gd name="T7" fmla="*/ 2 h 5"/>
                <a:gd name="T8" fmla="*/ 2 w 4"/>
                <a:gd name="T9" fmla="*/ 0 h 5"/>
                <a:gd name="T10" fmla="*/ 3 w 4"/>
                <a:gd name="T11" fmla="*/ 0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4" y="2"/>
                    <a:pt x="4" y="3"/>
                    <a:pt x="4" y="5"/>
                  </a:cubicBezTo>
                  <a:cubicBezTo>
                    <a:pt x="4" y="5"/>
                    <a:pt x="0" y="5"/>
                    <a:pt x="0" y="5"/>
                  </a:cubicBezTo>
                  <a:cubicBezTo>
                    <a:pt x="0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4" y="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90">
              <a:extLst>
                <a:ext uri="{FF2B5EF4-FFF2-40B4-BE49-F238E27FC236}">
                  <a16:creationId xmlns:a16="http://schemas.microsoft.com/office/drawing/2014/main" id="{D86AC3B0-EE84-45CA-A257-4826B67FE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490" y="2732483"/>
              <a:ext cx="34698" cy="14870"/>
            </a:xfrm>
            <a:custGeom>
              <a:avLst/>
              <a:gdLst>
                <a:gd name="T0" fmla="*/ 11 w 14"/>
                <a:gd name="T1" fmla="*/ 2 h 6"/>
                <a:gd name="T2" fmla="*/ 14 w 14"/>
                <a:gd name="T3" fmla="*/ 4 h 6"/>
                <a:gd name="T4" fmla="*/ 4 w 14"/>
                <a:gd name="T5" fmla="*/ 6 h 6"/>
                <a:gd name="T6" fmla="*/ 0 w 14"/>
                <a:gd name="T7" fmla="*/ 2 h 6"/>
                <a:gd name="T8" fmla="*/ 2 w 14"/>
                <a:gd name="T9" fmla="*/ 0 h 6"/>
                <a:gd name="T10" fmla="*/ 12 w 14"/>
                <a:gd name="T11" fmla="*/ 2 h 6"/>
                <a:gd name="T12" fmla="*/ 11 w 14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11" y="2"/>
                  </a:moveTo>
                  <a:cubicBezTo>
                    <a:pt x="13" y="2"/>
                    <a:pt x="13" y="3"/>
                    <a:pt x="14" y="4"/>
                  </a:cubicBezTo>
                  <a:cubicBezTo>
                    <a:pt x="10" y="5"/>
                    <a:pt x="8" y="6"/>
                    <a:pt x="4" y="6"/>
                  </a:cubicBezTo>
                  <a:cubicBezTo>
                    <a:pt x="2" y="6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10" y="2"/>
                    <a:pt x="12" y="2"/>
                  </a:cubicBezTo>
                  <a:lnTo>
                    <a:pt x="11" y="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Freeform 91">
              <a:extLst>
                <a:ext uri="{FF2B5EF4-FFF2-40B4-BE49-F238E27FC236}">
                  <a16:creationId xmlns:a16="http://schemas.microsoft.com/office/drawing/2014/main" id="{474A9515-8F5B-464D-B164-12D7BDD0D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68" y="2730004"/>
              <a:ext cx="29741" cy="12392"/>
            </a:xfrm>
            <a:custGeom>
              <a:avLst/>
              <a:gdLst>
                <a:gd name="T0" fmla="*/ 12 w 12"/>
                <a:gd name="T1" fmla="*/ 3 h 5"/>
                <a:gd name="T2" fmla="*/ 7 w 12"/>
                <a:gd name="T3" fmla="*/ 5 h 5"/>
                <a:gd name="T4" fmla="*/ 0 w 12"/>
                <a:gd name="T5" fmla="*/ 2 h 5"/>
                <a:gd name="T6" fmla="*/ 3 w 12"/>
                <a:gd name="T7" fmla="*/ 0 h 5"/>
                <a:gd name="T8" fmla="*/ 12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12" y="3"/>
                  </a:moveTo>
                  <a:cubicBezTo>
                    <a:pt x="11" y="5"/>
                    <a:pt x="9" y="5"/>
                    <a:pt x="7" y="5"/>
                  </a:cubicBezTo>
                  <a:cubicBezTo>
                    <a:pt x="4" y="5"/>
                    <a:pt x="0" y="5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11" y="2"/>
                    <a:pt x="12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Freeform 92">
              <a:extLst>
                <a:ext uri="{FF2B5EF4-FFF2-40B4-BE49-F238E27FC236}">
                  <a16:creationId xmlns:a16="http://schemas.microsoft.com/office/drawing/2014/main" id="{78D2A347-3DD0-4B62-8C4A-E2D70627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320" y="2701503"/>
              <a:ext cx="118963" cy="48329"/>
            </a:xfrm>
            <a:custGeom>
              <a:avLst/>
              <a:gdLst>
                <a:gd name="T0" fmla="*/ 41 w 49"/>
                <a:gd name="T1" fmla="*/ 7 h 20"/>
                <a:gd name="T2" fmla="*/ 49 w 49"/>
                <a:gd name="T3" fmla="*/ 14 h 20"/>
                <a:gd name="T4" fmla="*/ 38 w 49"/>
                <a:gd name="T5" fmla="*/ 14 h 20"/>
                <a:gd name="T6" fmla="*/ 33 w 49"/>
                <a:gd name="T7" fmla="*/ 16 h 20"/>
                <a:gd name="T8" fmla="*/ 30 w 49"/>
                <a:gd name="T9" fmla="*/ 15 h 20"/>
                <a:gd name="T10" fmla="*/ 23 w 49"/>
                <a:gd name="T11" fmla="*/ 20 h 20"/>
                <a:gd name="T12" fmla="*/ 20 w 49"/>
                <a:gd name="T13" fmla="*/ 16 h 20"/>
                <a:gd name="T14" fmla="*/ 7 w 49"/>
                <a:gd name="T15" fmla="*/ 15 h 20"/>
                <a:gd name="T16" fmla="*/ 4 w 49"/>
                <a:gd name="T17" fmla="*/ 15 h 20"/>
                <a:gd name="T18" fmla="*/ 3 w 49"/>
                <a:gd name="T19" fmla="*/ 18 h 20"/>
                <a:gd name="T20" fmla="*/ 0 w 49"/>
                <a:gd name="T21" fmla="*/ 13 h 20"/>
                <a:gd name="T22" fmla="*/ 1 w 49"/>
                <a:gd name="T23" fmla="*/ 12 h 20"/>
                <a:gd name="T24" fmla="*/ 14 w 49"/>
                <a:gd name="T25" fmla="*/ 12 h 20"/>
                <a:gd name="T26" fmla="*/ 12 w 49"/>
                <a:gd name="T27" fmla="*/ 5 h 20"/>
                <a:gd name="T28" fmla="*/ 8 w 49"/>
                <a:gd name="T29" fmla="*/ 2 h 20"/>
                <a:gd name="T30" fmla="*/ 11 w 49"/>
                <a:gd name="T31" fmla="*/ 0 h 20"/>
                <a:gd name="T32" fmla="*/ 18 w 49"/>
                <a:gd name="T33" fmla="*/ 2 h 20"/>
                <a:gd name="T34" fmla="*/ 26 w 49"/>
                <a:gd name="T35" fmla="*/ 1 h 20"/>
                <a:gd name="T36" fmla="*/ 42 w 49"/>
                <a:gd name="T37" fmla="*/ 9 h 20"/>
                <a:gd name="T38" fmla="*/ 41 w 49"/>
                <a:gd name="T3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20">
                  <a:moveTo>
                    <a:pt x="41" y="7"/>
                  </a:moveTo>
                  <a:cubicBezTo>
                    <a:pt x="44" y="10"/>
                    <a:pt x="47" y="11"/>
                    <a:pt x="49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5"/>
                    <a:pt x="35" y="16"/>
                    <a:pt x="33" y="16"/>
                  </a:cubicBezTo>
                  <a:cubicBezTo>
                    <a:pt x="31" y="16"/>
                    <a:pt x="31" y="15"/>
                    <a:pt x="30" y="15"/>
                  </a:cubicBezTo>
                  <a:cubicBezTo>
                    <a:pt x="26" y="15"/>
                    <a:pt x="27" y="20"/>
                    <a:pt x="23" y="20"/>
                  </a:cubicBezTo>
                  <a:cubicBezTo>
                    <a:pt x="21" y="20"/>
                    <a:pt x="21" y="17"/>
                    <a:pt x="20" y="16"/>
                  </a:cubicBezTo>
                  <a:cubicBezTo>
                    <a:pt x="17" y="14"/>
                    <a:pt x="10" y="15"/>
                    <a:pt x="7" y="15"/>
                  </a:cubicBezTo>
                  <a:cubicBezTo>
                    <a:pt x="5" y="15"/>
                    <a:pt x="5" y="16"/>
                    <a:pt x="4" y="15"/>
                  </a:cubicBezTo>
                  <a:cubicBezTo>
                    <a:pt x="4" y="16"/>
                    <a:pt x="3" y="17"/>
                    <a:pt x="3" y="18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8" y="12"/>
                    <a:pt x="11" y="13"/>
                    <a:pt x="14" y="12"/>
                  </a:cubicBezTo>
                  <a:cubicBezTo>
                    <a:pt x="12" y="10"/>
                    <a:pt x="12" y="8"/>
                    <a:pt x="12" y="5"/>
                  </a:cubicBezTo>
                  <a:cubicBezTo>
                    <a:pt x="10" y="5"/>
                    <a:pt x="8" y="4"/>
                    <a:pt x="8" y="2"/>
                  </a:cubicBezTo>
                  <a:cubicBezTo>
                    <a:pt x="8" y="1"/>
                    <a:pt x="10" y="0"/>
                    <a:pt x="11" y="0"/>
                  </a:cubicBezTo>
                  <a:cubicBezTo>
                    <a:pt x="13" y="0"/>
                    <a:pt x="15" y="2"/>
                    <a:pt x="18" y="2"/>
                  </a:cubicBezTo>
                  <a:cubicBezTo>
                    <a:pt x="21" y="2"/>
                    <a:pt x="23" y="1"/>
                    <a:pt x="26" y="1"/>
                  </a:cubicBezTo>
                  <a:cubicBezTo>
                    <a:pt x="35" y="1"/>
                    <a:pt x="37" y="6"/>
                    <a:pt x="42" y="9"/>
                  </a:cubicBezTo>
                  <a:lnTo>
                    <a:pt x="41" y="7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Freeform 93">
              <a:extLst>
                <a:ext uri="{FF2B5EF4-FFF2-40B4-BE49-F238E27FC236}">
                  <a16:creationId xmlns:a16="http://schemas.microsoft.com/office/drawing/2014/main" id="{8CF0C4A9-1CE9-4AFA-BEFA-370DF8D8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879" y="2894819"/>
              <a:ext cx="14870" cy="14870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0 h 6"/>
                <a:gd name="T4" fmla="*/ 4 w 6"/>
                <a:gd name="T5" fmla="*/ 0 h 6"/>
                <a:gd name="T6" fmla="*/ 0 w 6"/>
                <a:gd name="T7" fmla="*/ 5 h 6"/>
                <a:gd name="T8" fmla="*/ 3 w 6"/>
                <a:gd name="T9" fmla="*/ 5 h 6"/>
                <a:gd name="T10" fmla="*/ 6 w 6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2" y="5"/>
                    <a:pt x="3" y="5"/>
                  </a:cubicBezTo>
                  <a:cubicBezTo>
                    <a:pt x="5" y="5"/>
                    <a:pt x="6" y="3"/>
                    <a:pt x="6" y="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Freeform 97">
              <a:extLst>
                <a:ext uri="{FF2B5EF4-FFF2-40B4-BE49-F238E27FC236}">
                  <a16:creationId xmlns:a16="http://schemas.microsoft.com/office/drawing/2014/main" id="{47334D91-823F-4521-BBC3-BF3479F1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1294" y="2596171"/>
              <a:ext cx="8675" cy="14870"/>
            </a:xfrm>
            <a:custGeom>
              <a:avLst/>
              <a:gdLst>
                <a:gd name="T0" fmla="*/ 1 w 4"/>
                <a:gd name="T1" fmla="*/ 0 h 6"/>
                <a:gd name="T2" fmla="*/ 4 w 4"/>
                <a:gd name="T3" fmla="*/ 4 h 6"/>
                <a:gd name="T4" fmla="*/ 3 w 4"/>
                <a:gd name="T5" fmla="*/ 6 h 6"/>
                <a:gd name="T6" fmla="*/ 0 w 4"/>
                <a:gd name="T7" fmla="*/ 0 h 6"/>
                <a:gd name="T8" fmla="*/ 1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3" y="1"/>
                    <a:pt x="4" y="2"/>
                    <a:pt x="4" y="4"/>
                  </a:cubicBezTo>
                  <a:cubicBezTo>
                    <a:pt x="4" y="5"/>
                    <a:pt x="3" y="6"/>
                    <a:pt x="3" y="6"/>
                  </a:cubicBezTo>
                  <a:cubicBezTo>
                    <a:pt x="0" y="6"/>
                    <a:pt x="0" y="3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6BB7A19C-AB80-42B5-B534-BB89C310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381" y="2556516"/>
              <a:ext cx="16110" cy="4957"/>
            </a:xfrm>
            <a:custGeom>
              <a:avLst/>
              <a:gdLst>
                <a:gd name="T0" fmla="*/ 0 w 7"/>
                <a:gd name="T1" fmla="*/ 2 h 2"/>
                <a:gd name="T2" fmla="*/ 4 w 7"/>
                <a:gd name="T3" fmla="*/ 0 h 2"/>
                <a:gd name="T4" fmla="*/ 7 w 7"/>
                <a:gd name="T5" fmla="*/ 2 h 2"/>
                <a:gd name="T6" fmla="*/ 0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4" y="2"/>
                    <a:pt x="1" y="2"/>
                    <a:pt x="0" y="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Freeform 99">
              <a:extLst>
                <a:ext uri="{FF2B5EF4-FFF2-40B4-BE49-F238E27FC236}">
                  <a16:creationId xmlns:a16="http://schemas.microsoft.com/office/drawing/2014/main" id="{DB309515-86C5-47CD-B160-16AB264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882" y="2563951"/>
              <a:ext cx="4957" cy="743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3"/>
                    <a:pt x="0" y="1"/>
                    <a:pt x="1" y="0"/>
                  </a:cubicBezTo>
                  <a:lnTo>
                    <a:pt x="2" y="3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Freeform 100">
              <a:extLst>
                <a:ext uri="{FF2B5EF4-FFF2-40B4-BE49-F238E27FC236}">
                  <a16:creationId xmlns:a16="http://schemas.microsoft.com/office/drawing/2014/main" id="{BF0FBA05-A5D0-4128-BFF1-745D3D06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34" y="2669284"/>
              <a:ext cx="11153" cy="12392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1 w 5"/>
                <a:gd name="T5" fmla="*/ 5 h 5"/>
                <a:gd name="T6" fmla="*/ 5 w 5"/>
                <a:gd name="T7" fmla="*/ 3 h 5"/>
                <a:gd name="T8" fmla="*/ 5 w 5"/>
                <a:gd name="T9" fmla="*/ 0 h 5"/>
                <a:gd name="T10" fmla="*/ 0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4"/>
                    <a:pt x="0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101">
              <a:extLst>
                <a:ext uri="{FF2B5EF4-FFF2-40B4-BE49-F238E27FC236}">
                  <a16:creationId xmlns:a16="http://schemas.microsoft.com/office/drawing/2014/main" id="{D286B611-9C77-4C7F-A150-933392EFE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52" y="2011220"/>
              <a:ext cx="1216242" cy="598322"/>
            </a:xfrm>
            <a:custGeom>
              <a:avLst/>
              <a:gdLst>
                <a:gd name="T0" fmla="*/ 353 w 472"/>
                <a:gd name="T1" fmla="*/ 186 h 232"/>
                <a:gd name="T2" fmla="*/ 361 w 472"/>
                <a:gd name="T3" fmla="*/ 207 h 232"/>
                <a:gd name="T4" fmla="*/ 365 w 472"/>
                <a:gd name="T5" fmla="*/ 220 h 232"/>
                <a:gd name="T6" fmla="*/ 353 w 472"/>
                <a:gd name="T7" fmla="*/ 225 h 232"/>
                <a:gd name="T8" fmla="*/ 330 w 472"/>
                <a:gd name="T9" fmla="*/ 187 h 232"/>
                <a:gd name="T10" fmla="*/ 309 w 472"/>
                <a:gd name="T11" fmla="*/ 184 h 232"/>
                <a:gd name="T12" fmla="*/ 299 w 472"/>
                <a:gd name="T13" fmla="*/ 184 h 232"/>
                <a:gd name="T14" fmla="*/ 288 w 472"/>
                <a:gd name="T15" fmla="*/ 187 h 232"/>
                <a:gd name="T16" fmla="*/ 268 w 472"/>
                <a:gd name="T17" fmla="*/ 190 h 232"/>
                <a:gd name="T18" fmla="*/ 256 w 472"/>
                <a:gd name="T19" fmla="*/ 190 h 232"/>
                <a:gd name="T20" fmla="*/ 232 w 472"/>
                <a:gd name="T21" fmla="*/ 202 h 232"/>
                <a:gd name="T22" fmla="*/ 223 w 472"/>
                <a:gd name="T23" fmla="*/ 223 h 232"/>
                <a:gd name="T24" fmla="*/ 183 w 472"/>
                <a:gd name="T25" fmla="*/ 189 h 232"/>
                <a:gd name="T26" fmla="*/ 160 w 472"/>
                <a:gd name="T27" fmla="*/ 183 h 232"/>
                <a:gd name="T28" fmla="*/ 134 w 472"/>
                <a:gd name="T29" fmla="*/ 171 h 232"/>
                <a:gd name="T30" fmla="*/ 111 w 472"/>
                <a:gd name="T31" fmla="*/ 174 h 232"/>
                <a:gd name="T32" fmla="*/ 62 w 472"/>
                <a:gd name="T33" fmla="*/ 164 h 232"/>
                <a:gd name="T34" fmla="*/ 30 w 472"/>
                <a:gd name="T35" fmla="*/ 139 h 232"/>
                <a:gd name="T36" fmla="*/ 2 w 472"/>
                <a:gd name="T37" fmla="*/ 92 h 232"/>
                <a:gd name="T38" fmla="*/ 2 w 472"/>
                <a:gd name="T39" fmla="*/ 62 h 232"/>
                <a:gd name="T40" fmla="*/ 0 w 472"/>
                <a:gd name="T41" fmla="*/ 15 h 232"/>
                <a:gd name="T42" fmla="*/ 13 w 472"/>
                <a:gd name="T43" fmla="*/ 18 h 232"/>
                <a:gd name="T44" fmla="*/ 13 w 472"/>
                <a:gd name="T45" fmla="*/ 4 h 232"/>
                <a:gd name="T46" fmla="*/ 243 w 472"/>
                <a:gd name="T47" fmla="*/ 0 h 232"/>
                <a:gd name="T48" fmla="*/ 264 w 472"/>
                <a:gd name="T49" fmla="*/ 7 h 232"/>
                <a:gd name="T50" fmla="*/ 266 w 472"/>
                <a:gd name="T51" fmla="*/ 30 h 232"/>
                <a:gd name="T52" fmla="*/ 275 w 472"/>
                <a:gd name="T53" fmla="*/ 27 h 232"/>
                <a:gd name="T54" fmla="*/ 287 w 472"/>
                <a:gd name="T55" fmla="*/ 27 h 232"/>
                <a:gd name="T56" fmla="*/ 297 w 472"/>
                <a:gd name="T57" fmla="*/ 27 h 232"/>
                <a:gd name="T58" fmla="*/ 307 w 472"/>
                <a:gd name="T59" fmla="*/ 31 h 232"/>
                <a:gd name="T60" fmla="*/ 332 w 472"/>
                <a:gd name="T61" fmla="*/ 32 h 232"/>
                <a:gd name="T62" fmla="*/ 319 w 472"/>
                <a:gd name="T63" fmla="*/ 35 h 232"/>
                <a:gd name="T64" fmla="*/ 307 w 472"/>
                <a:gd name="T65" fmla="*/ 45 h 232"/>
                <a:gd name="T66" fmla="*/ 307 w 472"/>
                <a:gd name="T67" fmla="*/ 79 h 232"/>
                <a:gd name="T68" fmla="*/ 312 w 472"/>
                <a:gd name="T69" fmla="*/ 58 h 232"/>
                <a:gd name="T70" fmla="*/ 326 w 472"/>
                <a:gd name="T71" fmla="*/ 38 h 232"/>
                <a:gd name="T72" fmla="*/ 336 w 472"/>
                <a:gd name="T73" fmla="*/ 57 h 232"/>
                <a:gd name="T74" fmla="*/ 345 w 472"/>
                <a:gd name="T75" fmla="*/ 64 h 232"/>
                <a:gd name="T76" fmla="*/ 343 w 472"/>
                <a:gd name="T77" fmla="*/ 81 h 232"/>
                <a:gd name="T78" fmla="*/ 367 w 472"/>
                <a:gd name="T79" fmla="*/ 64 h 232"/>
                <a:gd name="T80" fmla="*/ 397 w 472"/>
                <a:gd name="T81" fmla="*/ 55 h 232"/>
                <a:gd name="T82" fmla="*/ 425 w 472"/>
                <a:gd name="T83" fmla="*/ 42 h 232"/>
                <a:gd name="T84" fmla="*/ 439 w 472"/>
                <a:gd name="T85" fmla="*/ 41 h 232"/>
                <a:gd name="T86" fmla="*/ 455 w 472"/>
                <a:gd name="T87" fmla="*/ 19 h 232"/>
                <a:gd name="T88" fmla="*/ 472 w 472"/>
                <a:gd name="T89" fmla="*/ 48 h 232"/>
                <a:gd name="T90" fmla="*/ 456 w 472"/>
                <a:gd name="T91" fmla="*/ 52 h 232"/>
                <a:gd name="T92" fmla="*/ 443 w 472"/>
                <a:gd name="T93" fmla="*/ 74 h 232"/>
                <a:gd name="T94" fmla="*/ 449 w 472"/>
                <a:gd name="T95" fmla="*/ 77 h 232"/>
                <a:gd name="T96" fmla="*/ 440 w 472"/>
                <a:gd name="T97" fmla="*/ 80 h 232"/>
                <a:gd name="T98" fmla="*/ 421 w 472"/>
                <a:gd name="T99" fmla="*/ 86 h 232"/>
                <a:gd name="T100" fmla="*/ 418 w 472"/>
                <a:gd name="T101" fmla="*/ 87 h 232"/>
                <a:gd name="T102" fmla="*/ 413 w 472"/>
                <a:gd name="T103" fmla="*/ 89 h 232"/>
                <a:gd name="T104" fmla="*/ 408 w 472"/>
                <a:gd name="T105" fmla="*/ 105 h 232"/>
                <a:gd name="T106" fmla="*/ 405 w 472"/>
                <a:gd name="T107" fmla="*/ 104 h 232"/>
                <a:gd name="T108" fmla="*/ 400 w 472"/>
                <a:gd name="T109" fmla="*/ 121 h 232"/>
                <a:gd name="T110" fmla="*/ 399 w 472"/>
                <a:gd name="T111" fmla="*/ 116 h 232"/>
                <a:gd name="T112" fmla="*/ 396 w 472"/>
                <a:gd name="T113" fmla="*/ 111 h 232"/>
                <a:gd name="T114" fmla="*/ 397 w 472"/>
                <a:gd name="T115" fmla="*/ 125 h 232"/>
                <a:gd name="T116" fmla="*/ 399 w 472"/>
                <a:gd name="T117" fmla="*/ 128 h 232"/>
                <a:gd name="T118" fmla="*/ 399 w 472"/>
                <a:gd name="T119" fmla="*/ 134 h 232"/>
                <a:gd name="T120" fmla="*/ 395 w 472"/>
                <a:gd name="T121" fmla="*/ 139 h 232"/>
                <a:gd name="T122" fmla="*/ 395 w 472"/>
                <a:gd name="T123" fmla="*/ 144 h 232"/>
                <a:gd name="T124" fmla="*/ 383 w 472"/>
                <a:gd name="T125" fmla="*/ 1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232">
                  <a:moveTo>
                    <a:pt x="384" y="152"/>
                  </a:moveTo>
                  <a:cubicBezTo>
                    <a:pt x="370" y="160"/>
                    <a:pt x="353" y="165"/>
                    <a:pt x="353" y="186"/>
                  </a:cubicBezTo>
                  <a:cubicBezTo>
                    <a:pt x="353" y="195"/>
                    <a:pt x="361" y="198"/>
                    <a:pt x="361" y="207"/>
                  </a:cubicBezTo>
                  <a:cubicBezTo>
                    <a:pt x="361" y="207"/>
                    <a:pt x="361" y="207"/>
                    <a:pt x="361" y="207"/>
                  </a:cubicBezTo>
                  <a:cubicBezTo>
                    <a:pt x="361" y="209"/>
                    <a:pt x="361" y="209"/>
                    <a:pt x="361" y="209"/>
                  </a:cubicBezTo>
                  <a:cubicBezTo>
                    <a:pt x="362" y="212"/>
                    <a:pt x="365" y="215"/>
                    <a:pt x="365" y="220"/>
                  </a:cubicBezTo>
                  <a:cubicBezTo>
                    <a:pt x="365" y="226"/>
                    <a:pt x="363" y="232"/>
                    <a:pt x="358" y="232"/>
                  </a:cubicBezTo>
                  <a:cubicBezTo>
                    <a:pt x="354" y="232"/>
                    <a:pt x="354" y="227"/>
                    <a:pt x="353" y="225"/>
                  </a:cubicBezTo>
                  <a:cubicBezTo>
                    <a:pt x="349" y="220"/>
                    <a:pt x="346" y="219"/>
                    <a:pt x="344" y="214"/>
                  </a:cubicBezTo>
                  <a:cubicBezTo>
                    <a:pt x="339" y="205"/>
                    <a:pt x="343" y="187"/>
                    <a:pt x="330" y="187"/>
                  </a:cubicBezTo>
                  <a:cubicBezTo>
                    <a:pt x="328" y="187"/>
                    <a:pt x="326" y="191"/>
                    <a:pt x="324" y="191"/>
                  </a:cubicBezTo>
                  <a:cubicBezTo>
                    <a:pt x="319" y="191"/>
                    <a:pt x="316" y="184"/>
                    <a:pt x="309" y="184"/>
                  </a:cubicBezTo>
                  <a:cubicBezTo>
                    <a:pt x="305" y="184"/>
                    <a:pt x="304" y="187"/>
                    <a:pt x="301" y="187"/>
                  </a:cubicBezTo>
                  <a:cubicBezTo>
                    <a:pt x="301" y="187"/>
                    <a:pt x="299" y="185"/>
                    <a:pt x="299" y="184"/>
                  </a:cubicBezTo>
                  <a:cubicBezTo>
                    <a:pt x="295" y="186"/>
                    <a:pt x="289" y="185"/>
                    <a:pt x="284" y="187"/>
                  </a:cubicBezTo>
                  <a:cubicBezTo>
                    <a:pt x="287" y="188"/>
                    <a:pt x="286" y="188"/>
                    <a:pt x="288" y="187"/>
                  </a:cubicBezTo>
                  <a:cubicBezTo>
                    <a:pt x="288" y="191"/>
                    <a:pt x="285" y="194"/>
                    <a:pt x="289" y="196"/>
                  </a:cubicBezTo>
                  <a:cubicBezTo>
                    <a:pt x="281" y="200"/>
                    <a:pt x="274" y="190"/>
                    <a:pt x="268" y="190"/>
                  </a:cubicBezTo>
                  <a:cubicBezTo>
                    <a:pt x="266" y="190"/>
                    <a:pt x="265" y="192"/>
                    <a:pt x="264" y="192"/>
                  </a:cubicBezTo>
                  <a:cubicBezTo>
                    <a:pt x="260" y="192"/>
                    <a:pt x="259" y="190"/>
                    <a:pt x="256" y="190"/>
                  </a:cubicBezTo>
                  <a:cubicBezTo>
                    <a:pt x="247" y="190"/>
                    <a:pt x="243" y="197"/>
                    <a:pt x="240" y="200"/>
                  </a:cubicBezTo>
                  <a:cubicBezTo>
                    <a:pt x="237" y="203"/>
                    <a:pt x="235" y="201"/>
                    <a:pt x="232" y="202"/>
                  </a:cubicBezTo>
                  <a:cubicBezTo>
                    <a:pt x="226" y="204"/>
                    <a:pt x="222" y="212"/>
                    <a:pt x="222" y="220"/>
                  </a:cubicBezTo>
                  <a:cubicBezTo>
                    <a:pt x="222" y="221"/>
                    <a:pt x="223" y="222"/>
                    <a:pt x="223" y="223"/>
                  </a:cubicBezTo>
                  <a:cubicBezTo>
                    <a:pt x="219" y="223"/>
                    <a:pt x="211" y="221"/>
                    <a:pt x="209" y="219"/>
                  </a:cubicBezTo>
                  <a:cubicBezTo>
                    <a:pt x="200" y="210"/>
                    <a:pt x="200" y="189"/>
                    <a:pt x="183" y="189"/>
                  </a:cubicBezTo>
                  <a:cubicBezTo>
                    <a:pt x="177" y="189"/>
                    <a:pt x="179" y="197"/>
                    <a:pt x="173" y="197"/>
                  </a:cubicBezTo>
                  <a:cubicBezTo>
                    <a:pt x="167" y="197"/>
                    <a:pt x="163" y="187"/>
                    <a:pt x="160" y="183"/>
                  </a:cubicBezTo>
                  <a:cubicBezTo>
                    <a:pt x="155" y="175"/>
                    <a:pt x="150" y="174"/>
                    <a:pt x="140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4"/>
                    <a:pt x="134" y="174"/>
                    <a:pt x="134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58" y="156"/>
                    <a:pt x="43" y="150"/>
                    <a:pt x="33" y="146"/>
                  </a:cubicBezTo>
                  <a:cubicBezTo>
                    <a:pt x="30" y="145"/>
                    <a:pt x="31" y="142"/>
                    <a:pt x="30" y="139"/>
                  </a:cubicBezTo>
                  <a:cubicBezTo>
                    <a:pt x="26" y="129"/>
                    <a:pt x="18" y="126"/>
                    <a:pt x="20" y="114"/>
                  </a:cubicBezTo>
                  <a:cubicBezTo>
                    <a:pt x="14" y="113"/>
                    <a:pt x="7" y="101"/>
                    <a:pt x="2" y="92"/>
                  </a:cubicBezTo>
                  <a:cubicBezTo>
                    <a:pt x="1" y="90"/>
                    <a:pt x="4" y="88"/>
                    <a:pt x="5" y="87"/>
                  </a:cubicBezTo>
                  <a:cubicBezTo>
                    <a:pt x="2" y="80"/>
                    <a:pt x="5" y="70"/>
                    <a:pt x="2" y="62"/>
                  </a:cubicBezTo>
                  <a:cubicBezTo>
                    <a:pt x="0" y="56"/>
                    <a:pt x="7" y="39"/>
                    <a:pt x="7" y="30"/>
                  </a:cubicBezTo>
                  <a:cubicBezTo>
                    <a:pt x="7" y="24"/>
                    <a:pt x="0" y="21"/>
                    <a:pt x="0" y="15"/>
                  </a:cubicBezTo>
                  <a:cubicBezTo>
                    <a:pt x="0" y="13"/>
                    <a:pt x="3" y="13"/>
                    <a:pt x="4" y="13"/>
                  </a:cubicBezTo>
                  <a:cubicBezTo>
                    <a:pt x="9" y="13"/>
                    <a:pt x="11" y="15"/>
                    <a:pt x="13" y="18"/>
                  </a:cubicBezTo>
                  <a:cubicBezTo>
                    <a:pt x="14" y="16"/>
                    <a:pt x="17" y="13"/>
                    <a:pt x="17" y="10"/>
                  </a:cubicBezTo>
                  <a:cubicBezTo>
                    <a:pt x="17" y="7"/>
                    <a:pt x="14" y="7"/>
                    <a:pt x="13" y="4"/>
                  </a:cubicBezTo>
                  <a:cubicBezTo>
                    <a:pt x="243" y="4"/>
                    <a:pt x="243" y="4"/>
                    <a:pt x="243" y="4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6" y="3"/>
                    <a:pt x="246" y="5"/>
                    <a:pt x="250" y="7"/>
                  </a:cubicBezTo>
                  <a:cubicBezTo>
                    <a:pt x="264" y="7"/>
                    <a:pt x="264" y="7"/>
                    <a:pt x="264" y="7"/>
                  </a:cubicBezTo>
                  <a:cubicBezTo>
                    <a:pt x="270" y="13"/>
                    <a:pt x="277" y="13"/>
                    <a:pt x="288" y="13"/>
                  </a:cubicBezTo>
                  <a:cubicBezTo>
                    <a:pt x="280" y="18"/>
                    <a:pt x="272" y="21"/>
                    <a:pt x="266" y="30"/>
                  </a:cubicBezTo>
                  <a:cubicBezTo>
                    <a:pt x="270" y="30"/>
                    <a:pt x="270" y="30"/>
                    <a:pt x="270" y="30"/>
                  </a:cubicBezTo>
                  <a:cubicBezTo>
                    <a:pt x="272" y="29"/>
                    <a:pt x="273" y="28"/>
                    <a:pt x="275" y="27"/>
                  </a:cubicBezTo>
                  <a:cubicBezTo>
                    <a:pt x="276" y="30"/>
                    <a:pt x="277" y="30"/>
                    <a:pt x="279" y="30"/>
                  </a:cubicBezTo>
                  <a:cubicBezTo>
                    <a:pt x="284" y="30"/>
                    <a:pt x="285" y="27"/>
                    <a:pt x="287" y="27"/>
                  </a:cubicBezTo>
                  <a:cubicBezTo>
                    <a:pt x="290" y="27"/>
                    <a:pt x="295" y="21"/>
                    <a:pt x="300" y="20"/>
                  </a:cubicBezTo>
                  <a:cubicBezTo>
                    <a:pt x="300" y="24"/>
                    <a:pt x="298" y="25"/>
                    <a:pt x="297" y="27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3" y="30"/>
                    <a:pt x="305" y="31"/>
                    <a:pt x="307" y="31"/>
                  </a:cubicBezTo>
                  <a:cubicBezTo>
                    <a:pt x="311" y="31"/>
                    <a:pt x="312" y="28"/>
                    <a:pt x="315" y="28"/>
                  </a:cubicBezTo>
                  <a:cubicBezTo>
                    <a:pt x="322" y="28"/>
                    <a:pt x="326" y="32"/>
                    <a:pt x="332" y="32"/>
                  </a:cubicBezTo>
                  <a:cubicBezTo>
                    <a:pt x="332" y="35"/>
                    <a:pt x="332" y="35"/>
                    <a:pt x="332" y="35"/>
                  </a:cubicBezTo>
                  <a:cubicBezTo>
                    <a:pt x="327" y="37"/>
                    <a:pt x="321" y="35"/>
                    <a:pt x="319" y="35"/>
                  </a:cubicBezTo>
                  <a:cubicBezTo>
                    <a:pt x="312" y="35"/>
                    <a:pt x="301" y="43"/>
                    <a:pt x="300" y="49"/>
                  </a:cubicBezTo>
                  <a:cubicBezTo>
                    <a:pt x="303" y="47"/>
                    <a:pt x="304" y="45"/>
                    <a:pt x="307" y="45"/>
                  </a:cubicBezTo>
                  <a:cubicBezTo>
                    <a:pt x="302" y="51"/>
                    <a:pt x="300" y="66"/>
                    <a:pt x="300" y="73"/>
                  </a:cubicBezTo>
                  <a:cubicBezTo>
                    <a:pt x="300" y="77"/>
                    <a:pt x="303" y="79"/>
                    <a:pt x="307" y="79"/>
                  </a:cubicBezTo>
                  <a:cubicBezTo>
                    <a:pt x="311" y="79"/>
                    <a:pt x="312" y="71"/>
                    <a:pt x="312" y="67"/>
                  </a:cubicBezTo>
                  <a:cubicBezTo>
                    <a:pt x="312" y="63"/>
                    <a:pt x="312" y="58"/>
                    <a:pt x="312" y="58"/>
                  </a:cubicBezTo>
                  <a:cubicBezTo>
                    <a:pt x="312" y="54"/>
                    <a:pt x="312" y="45"/>
                    <a:pt x="315" y="45"/>
                  </a:cubicBezTo>
                  <a:cubicBezTo>
                    <a:pt x="326" y="44"/>
                    <a:pt x="321" y="38"/>
                    <a:pt x="326" y="38"/>
                  </a:cubicBezTo>
                  <a:cubicBezTo>
                    <a:pt x="328" y="38"/>
                    <a:pt x="339" y="43"/>
                    <a:pt x="339" y="46"/>
                  </a:cubicBezTo>
                  <a:cubicBezTo>
                    <a:pt x="339" y="50"/>
                    <a:pt x="336" y="53"/>
                    <a:pt x="336" y="57"/>
                  </a:cubicBezTo>
                  <a:cubicBezTo>
                    <a:pt x="339" y="57"/>
                    <a:pt x="339" y="56"/>
                    <a:pt x="341" y="55"/>
                  </a:cubicBezTo>
                  <a:cubicBezTo>
                    <a:pt x="343" y="59"/>
                    <a:pt x="343" y="61"/>
                    <a:pt x="345" y="64"/>
                  </a:cubicBezTo>
                  <a:cubicBezTo>
                    <a:pt x="342" y="67"/>
                    <a:pt x="339" y="69"/>
                    <a:pt x="339" y="73"/>
                  </a:cubicBezTo>
                  <a:cubicBezTo>
                    <a:pt x="339" y="76"/>
                    <a:pt x="340" y="81"/>
                    <a:pt x="343" y="81"/>
                  </a:cubicBezTo>
                  <a:cubicBezTo>
                    <a:pt x="351" y="81"/>
                    <a:pt x="364" y="73"/>
                    <a:pt x="370" y="71"/>
                  </a:cubicBezTo>
                  <a:cubicBezTo>
                    <a:pt x="369" y="68"/>
                    <a:pt x="368" y="65"/>
                    <a:pt x="367" y="64"/>
                  </a:cubicBezTo>
                  <a:cubicBezTo>
                    <a:pt x="369" y="64"/>
                    <a:pt x="369" y="63"/>
                    <a:pt x="370" y="63"/>
                  </a:cubicBezTo>
                  <a:cubicBezTo>
                    <a:pt x="379" y="63"/>
                    <a:pt x="397" y="66"/>
                    <a:pt x="397" y="55"/>
                  </a:cubicBezTo>
                  <a:cubicBezTo>
                    <a:pt x="398" y="55"/>
                    <a:pt x="408" y="45"/>
                    <a:pt x="410" y="43"/>
                  </a:cubicBezTo>
                  <a:cubicBezTo>
                    <a:pt x="411" y="42"/>
                    <a:pt x="418" y="42"/>
                    <a:pt x="425" y="42"/>
                  </a:cubicBezTo>
                  <a:cubicBezTo>
                    <a:pt x="427" y="42"/>
                    <a:pt x="429" y="42"/>
                    <a:pt x="432" y="42"/>
                  </a:cubicBezTo>
                  <a:cubicBezTo>
                    <a:pt x="435" y="42"/>
                    <a:pt x="437" y="42"/>
                    <a:pt x="439" y="41"/>
                  </a:cubicBezTo>
                  <a:cubicBezTo>
                    <a:pt x="442" y="41"/>
                    <a:pt x="441" y="40"/>
                    <a:pt x="442" y="39"/>
                  </a:cubicBezTo>
                  <a:cubicBezTo>
                    <a:pt x="448" y="33"/>
                    <a:pt x="447" y="24"/>
                    <a:pt x="455" y="19"/>
                  </a:cubicBezTo>
                  <a:cubicBezTo>
                    <a:pt x="458" y="23"/>
                    <a:pt x="464" y="17"/>
                    <a:pt x="466" y="21"/>
                  </a:cubicBezTo>
                  <a:cubicBezTo>
                    <a:pt x="470" y="29"/>
                    <a:pt x="467" y="41"/>
                    <a:pt x="472" y="48"/>
                  </a:cubicBezTo>
                  <a:cubicBezTo>
                    <a:pt x="470" y="51"/>
                    <a:pt x="467" y="52"/>
                    <a:pt x="463" y="52"/>
                  </a:cubicBezTo>
                  <a:cubicBezTo>
                    <a:pt x="460" y="52"/>
                    <a:pt x="459" y="51"/>
                    <a:pt x="456" y="52"/>
                  </a:cubicBezTo>
                  <a:cubicBezTo>
                    <a:pt x="452" y="57"/>
                    <a:pt x="442" y="60"/>
                    <a:pt x="442" y="71"/>
                  </a:cubicBezTo>
                  <a:cubicBezTo>
                    <a:pt x="442" y="72"/>
                    <a:pt x="442" y="73"/>
                    <a:pt x="443" y="74"/>
                  </a:cubicBezTo>
                  <a:cubicBezTo>
                    <a:pt x="443" y="75"/>
                    <a:pt x="444" y="79"/>
                    <a:pt x="446" y="79"/>
                  </a:cubicBezTo>
                  <a:cubicBezTo>
                    <a:pt x="447" y="79"/>
                    <a:pt x="449" y="77"/>
                    <a:pt x="449" y="77"/>
                  </a:cubicBezTo>
                  <a:cubicBezTo>
                    <a:pt x="449" y="79"/>
                    <a:pt x="449" y="79"/>
                    <a:pt x="449" y="79"/>
                  </a:cubicBezTo>
                  <a:cubicBezTo>
                    <a:pt x="446" y="80"/>
                    <a:pt x="441" y="81"/>
                    <a:pt x="440" y="80"/>
                  </a:cubicBezTo>
                  <a:cubicBezTo>
                    <a:pt x="434" y="84"/>
                    <a:pt x="424" y="82"/>
                    <a:pt x="419" y="86"/>
                  </a:cubicBezTo>
                  <a:cubicBezTo>
                    <a:pt x="421" y="86"/>
                    <a:pt x="421" y="86"/>
                    <a:pt x="421" y="86"/>
                  </a:cubicBezTo>
                  <a:cubicBezTo>
                    <a:pt x="424" y="86"/>
                    <a:pt x="427" y="85"/>
                    <a:pt x="429" y="86"/>
                  </a:cubicBezTo>
                  <a:cubicBezTo>
                    <a:pt x="425" y="87"/>
                    <a:pt x="422" y="87"/>
                    <a:pt x="418" y="87"/>
                  </a:cubicBezTo>
                  <a:cubicBezTo>
                    <a:pt x="417" y="87"/>
                    <a:pt x="416" y="87"/>
                    <a:pt x="415" y="87"/>
                  </a:cubicBezTo>
                  <a:cubicBezTo>
                    <a:pt x="414" y="87"/>
                    <a:pt x="413" y="88"/>
                    <a:pt x="413" y="89"/>
                  </a:cubicBezTo>
                  <a:cubicBezTo>
                    <a:pt x="413" y="91"/>
                    <a:pt x="416" y="93"/>
                    <a:pt x="416" y="93"/>
                  </a:cubicBezTo>
                  <a:cubicBezTo>
                    <a:pt x="415" y="95"/>
                    <a:pt x="410" y="105"/>
                    <a:pt x="408" y="105"/>
                  </a:cubicBezTo>
                  <a:cubicBezTo>
                    <a:pt x="407" y="105"/>
                    <a:pt x="407" y="103"/>
                    <a:pt x="406" y="103"/>
                  </a:cubicBezTo>
                  <a:cubicBezTo>
                    <a:pt x="405" y="104"/>
                    <a:pt x="405" y="104"/>
                    <a:pt x="405" y="104"/>
                  </a:cubicBezTo>
                  <a:cubicBezTo>
                    <a:pt x="405" y="106"/>
                    <a:pt x="407" y="107"/>
                    <a:pt x="407" y="110"/>
                  </a:cubicBezTo>
                  <a:cubicBezTo>
                    <a:pt x="407" y="111"/>
                    <a:pt x="401" y="121"/>
                    <a:pt x="400" y="121"/>
                  </a:cubicBezTo>
                  <a:cubicBezTo>
                    <a:pt x="400" y="121"/>
                    <a:pt x="399" y="120"/>
                    <a:pt x="399" y="120"/>
                  </a:cubicBezTo>
                  <a:cubicBezTo>
                    <a:pt x="399" y="118"/>
                    <a:pt x="399" y="118"/>
                    <a:pt x="399" y="116"/>
                  </a:cubicBezTo>
                  <a:cubicBezTo>
                    <a:pt x="399" y="114"/>
                    <a:pt x="397" y="110"/>
                    <a:pt x="396" y="107"/>
                  </a:cubicBezTo>
                  <a:cubicBezTo>
                    <a:pt x="396" y="108"/>
                    <a:pt x="396" y="111"/>
                    <a:pt x="396" y="111"/>
                  </a:cubicBezTo>
                  <a:cubicBezTo>
                    <a:pt x="396" y="113"/>
                    <a:pt x="397" y="118"/>
                    <a:pt x="397" y="121"/>
                  </a:cubicBezTo>
                  <a:cubicBezTo>
                    <a:pt x="397" y="124"/>
                    <a:pt x="396" y="123"/>
                    <a:pt x="397" y="125"/>
                  </a:cubicBezTo>
                  <a:cubicBezTo>
                    <a:pt x="398" y="125"/>
                    <a:pt x="399" y="125"/>
                    <a:pt x="399" y="125"/>
                  </a:cubicBezTo>
                  <a:cubicBezTo>
                    <a:pt x="399" y="126"/>
                    <a:pt x="399" y="127"/>
                    <a:pt x="399" y="128"/>
                  </a:cubicBezTo>
                  <a:cubicBezTo>
                    <a:pt x="399" y="130"/>
                    <a:pt x="397" y="131"/>
                    <a:pt x="396" y="131"/>
                  </a:cubicBezTo>
                  <a:cubicBezTo>
                    <a:pt x="397" y="133"/>
                    <a:pt x="398" y="134"/>
                    <a:pt x="399" y="134"/>
                  </a:cubicBezTo>
                  <a:cubicBezTo>
                    <a:pt x="399" y="137"/>
                    <a:pt x="398" y="137"/>
                    <a:pt x="395" y="137"/>
                  </a:cubicBezTo>
                  <a:cubicBezTo>
                    <a:pt x="395" y="139"/>
                    <a:pt x="395" y="139"/>
                    <a:pt x="395" y="139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8" y="142"/>
                    <a:pt x="397" y="144"/>
                    <a:pt x="395" y="144"/>
                  </a:cubicBezTo>
                  <a:cubicBezTo>
                    <a:pt x="392" y="145"/>
                    <a:pt x="390" y="147"/>
                    <a:pt x="388" y="148"/>
                  </a:cubicBezTo>
                  <a:cubicBezTo>
                    <a:pt x="384" y="149"/>
                    <a:pt x="385" y="150"/>
                    <a:pt x="383" y="151"/>
                  </a:cubicBezTo>
                  <a:lnTo>
                    <a:pt x="384" y="15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102">
              <a:extLst>
                <a:ext uri="{FF2B5EF4-FFF2-40B4-BE49-F238E27FC236}">
                  <a16:creationId xmlns:a16="http://schemas.microsoft.com/office/drawing/2014/main" id="{B058F993-144E-4FBC-AFB7-39C9B7A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940" y="1333425"/>
              <a:ext cx="1702663" cy="881073"/>
            </a:xfrm>
            <a:custGeom>
              <a:avLst/>
              <a:gdLst>
                <a:gd name="T0" fmla="*/ 617 w 696"/>
                <a:gd name="T1" fmla="*/ 326 h 360"/>
                <a:gd name="T2" fmla="*/ 617 w 696"/>
                <a:gd name="T3" fmla="*/ 344 h 360"/>
                <a:gd name="T4" fmla="*/ 621 w 696"/>
                <a:gd name="T5" fmla="*/ 305 h 360"/>
                <a:gd name="T6" fmla="*/ 614 w 696"/>
                <a:gd name="T7" fmla="*/ 284 h 360"/>
                <a:gd name="T8" fmla="*/ 638 w 696"/>
                <a:gd name="T9" fmla="*/ 272 h 360"/>
                <a:gd name="T10" fmla="*/ 689 w 696"/>
                <a:gd name="T11" fmla="*/ 232 h 360"/>
                <a:gd name="T12" fmla="*/ 682 w 696"/>
                <a:gd name="T13" fmla="*/ 225 h 360"/>
                <a:gd name="T14" fmla="*/ 644 w 696"/>
                <a:gd name="T15" fmla="*/ 202 h 360"/>
                <a:gd name="T16" fmla="*/ 627 w 696"/>
                <a:gd name="T17" fmla="*/ 161 h 360"/>
                <a:gd name="T18" fmla="*/ 590 w 696"/>
                <a:gd name="T19" fmla="*/ 174 h 360"/>
                <a:gd name="T20" fmla="*/ 540 w 696"/>
                <a:gd name="T21" fmla="*/ 133 h 360"/>
                <a:gd name="T22" fmla="*/ 516 w 696"/>
                <a:gd name="T23" fmla="*/ 161 h 360"/>
                <a:gd name="T24" fmla="*/ 509 w 696"/>
                <a:gd name="T25" fmla="*/ 252 h 360"/>
                <a:gd name="T26" fmla="*/ 472 w 696"/>
                <a:gd name="T27" fmla="*/ 218 h 360"/>
                <a:gd name="T28" fmla="*/ 394 w 696"/>
                <a:gd name="T29" fmla="*/ 199 h 360"/>
                <a:gd name="T30" fmla="*/ 386 w 696"/>
                <a:gd name="T31" fmla="*/ 141 h 360"/>
                <a:gd name="T32" fmla="*/ 411 w 696"/>
                <a:gd name="T33" fmla="*/ 116 h 360"/>
                <a:gd name="T34" fmla="*/ 439 w 696"/>
                <a:gd name="T35" fmla="*/ 95 h 360"/>
                <a:gd name="T36" fmla="*/ 446 w 696"/>
                <a:gd name="T37" fmla="*/ 83 h 360"/>
                <a:gd name="T38" fmla="*/ 469 w 696"/>
                <a:gd name="T39" fmla="*/ 79 h 360"/>
                <a:gd name="T40" fmla="*/ 485 w 696"/>
                <a:gd name="T41" fmla="*/ 40 h 360"/>
                <a:gd name="T42" fmla="*/ 456 w 696"/>
                <a:gd name="T43" fmla="*/ 44 h 360"/>
                <a:gd name="T44" fmla="*/ 432 w 696"/>
                <a:gd name="T45" fmla="*/ 48 h 360"/>
                <a:gd name="T46" fmla="*/ 406 w 696"/>
                <a:gd name="T47" fmla="*/ 36 h 360"/>
                <a:gd name="T48" fmla="*/ 373 w 696"/>
                <a:gd name="T49" fmla="*/ 1 h 360"/>
                <a:gd name="T50" fmla="*/ 360 w 696"/>
                <a:gd name="T51" fmla="*/ 25 h 360"/>
                <a:gd name="T52" fmla="*/ 368 w 696"/>
                <a:gd name="T53" fmla="*/ 64 h 360"/>
                <a:gd name="T54" fmla="*/ 320 w 696"/>
                <a:gd name="T55" fmla="*/ 60 h 360"/>
                <a:gd name="T56" fmla="*/ 279 w 696"/>
                <a:gd name="T57" fmla="*/ 49 h 360"/>
                <a:gd name="T58" fmla="*/ 251 w 696"/>
                <a:gd name="T59" fmla="*/ 58 h 360"/>
                <a:gd name="T60" fmla="*/ 216 w 696"/>
                <a:gd name="T61" fmla="*/ 53 h 360"/>
                <a:gd name="T62" fmla="*/ 130 w 696"/>
                <a:gd name="T63" fmla="*/ 28 h 360"/>
                <a:gd name="T64" fmla="*/ 89 w 696"/>
                <a:gd name="T65" fmla="*/ 27 h 360"/>
                <a:gd name="T66" fmla="*/ 39 w 696"/>
                <a:gd name="T67" fmla="*/ 46 h 360"/>
                <a:gd name="T68" fmla="*/ 0 w 696"/>
                <a:gd name="T69" fmla="*/ 158 h 360"/>
                <a:gd name="T70" fmla="*/ 43 w 696"/>
                <a:gd name="T71" fmla="*/ 165 h 360"/>
                <a:gd name="T72" fmla="*/ 80 w 696"/>
                <a:gd name="T73" fmla="*/ 206 h 360"/>
                <a:gd name="T74" fmla="*/ 88 w 696"/>
                <a:gd name="T75" fmla="*/ 238 h 360"/>
                <a:gd name="T76" fmla="*/ 117 w 696"/>
                <a:gd name="T77" fmla="*/ 269 h 360"/>
                <a:gd name="T78" fmla="*/ 145 w 696"/>
                <a:gd name="T79" fmla="*/ 287 h 360"/>
                <a:gd name="T80" fmla="*/ 396 w 696"/>
                <a:gd name="T81" fmla="*/ 290 h 360"/>
                <a:gd name="T82" fmla="*/ 439 w 696"/>
                <a:gd name="T83" fmla="*/ 295 h 360"/>
                <a:gd name="T84" fmla="*/ 458 w 696"/>
                <a:gd name="T85" fmla="*/ 310 h 360"/>
                <a:gd name="T86" fmla="*/ 493 w 696"/>
                <a:gd name="T87" fmla="*/ 333 h 360"/>
                <a:gd name="T88" fmla="*/ 475 w 696"/>
                <a:gd name="T89" fmla="*/ 360 h 360"/>
                <a:gd name="T90" fmla="*/ 502 w 696"/>
                <a:gd name="T91" fmla="*/ 354 h 360"/>
                <a:gd name="T92" fmla="*/ 529 w 696"/>
                <a:gd name="T93" fmla="*/ 338 h 360"/>
                <a:gd name="T94" fmla="*/ 571 w 696"/>
                <a:gd name="T95" fmla="*/ 324 h 360"/>
                <a:gd name="T96" fmla="*/ 603 w 696"/>
                <a:gd name="T97" fmla="*/ 32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6" h="360">
                  <a:moveTo>
                    <a:pt x="603" y="328"/>
                  </a:moveTo>
                  <a:cubicBezTo>
                    <a:pt x="603" y="327"/>
                    <a:pt x="603" y="327"/>
                    <a:pt x="603" y="327"/>
                  </a:cubicBezTo>
                  <a:cubicBezTo>
                    <a:pt x="603" y="327"/>
                    <a:pt x="605" y="327"/>
                    <a:pt x="606" y="327"/>
                  </a:cubicBezTo>
                  <a:cubicBezTo>
                    <a:pt x="607" y="327"/>
                    <a:pt x="615" y="328"/>
                    <a:pt x="617" y="326"/>
                  </a:cubicBezTo>
                  <a:cubicBezTo>
                    <a:pt x="620" y="325"/>
                    <a:pt x="620" y="321"/>
                    <a:pt x="624" y="321"/>
                  </a:cubicBezTo>
                  <a:cubicBezTo>
                    <a:pt x="624" y="325"/>
                    <a:pt x="624" y="325"/>
                    <a:pt x="628" y="325"/>
                  </a:cubicBezTo>
                  <a:cubicBezTo>
                    <a:pt x="622" y="325"/>
                    <a:pt x="611" y="330"/>
                    <a:pt x="611" y="336"/>
                  </a:cubicBezTo>
                  <a:cubicBezTo>
                    <a:pt x="611" y="339"/>
                    <a:pt x="615" y="344"/>
                    <a:pt x="617" y="344"/>
                  </a:cubicBezTo>
                  <a:cubicBezTo>
                    <a:pt x="619" y="344"/>
                    <a:pt x="625" y="336"/>
                    <a:pt x="631" y="334"/>
                  </a:cubicBezTo>
                  <a:cubicBezTo>
                    <a:pt x="632" y="334"/>
                    <a:pt x="652" y="326"/>
                    <a:pt x="652" y="324"/>
                  </a:cubicBezTo>
                  <a:cubicBezTo>
                    <a:pt x="652" y="321"/>
                    <a:pt x="644" y="321"/>
                    <a:pt x="642" y="321"/>
                  </a:cubicBezTo>
                  <a:cubicBezTo>
                    <a:pt x="634" y="321"/>
                    <a:pt x="621" y="313"/>
                    <a:pt x="621" y="305"/>
                  </a:cubicBezTo>
                  <a:cubicBezTo>
                    <a:pt x="621" y="304"/>
                    <a:pt x="623" y="301"/>
                    <a:pt x="624" y="298"/>
                  </a:cubicBezTo>
                  <a:cubicBezTo>
                    <a:pt x="622" y="298"/>
                    <a:pt x="619" y="298"/>
                    <a:pt x="617" y="298"/>
                  </a:cubicBezTo>
                  <a:cubicBezTo>
                    <a:pt x="618" y="295"/>
                    <a:pt x="629" y="294"/>
                    <a:pt x="629" y="288"/>
                  </a:cubicBezTo>
                  <a:cubicBezTo>
                    <a:pt x="629" y="283"/>
                    <a:pt x="620" y="284"/>
                    <a:pt x="614" y="284"/>
                  </a:cubicBezTo>
                  <a:cubicBezTo>
                    <a:pt x="601" y="284"/>
                    <a:pt x="595" y="293"/>
                    <a:pt x="587" y="294"/>
                  </a:cubicBezTo>
                  <a:cubicBezTo>
                    <a:pt x="590" y="286"/>
                    <a:pt x="596" y="289"/>
                    <a:pt x="603" y="282"/>
                  </a:cubicBezTo>
                  <a:cubicBezTo>
                    <a:pt x="607" y="278"/>
                    <a:pt x="604" y="276"/>
                    <a:pt x="610" y="274"/>
                  </a:cubicBezTo>
                  <a:cubicBezTo>
                    <a:pt x="621" y="270"/>
                    <a:pt x="627" y="272"/>
                    <a:pt x="638" y="272"/>
                  </a:cubicBezTo>
                  <a:cubicBezTo>
                    <a:pt x="652" y="272"/>
                    <a:pt x="660" y="277"/>
                    <a:pt x="669" y="266"/>
                  </a:cubicBezTo>
                  <a:cubicBezTo>
                    <a:pt x="673" y="261"/>
                    <a:pt x="696" y="259"/>
                    <a:pt x="696" y="250"/>
                  </a:cubicBezTo>
                  <a:cubicBezTo>
                    <a:pt x="696" y="244"/>
                    <a:pt x="694" y="241"/>
                    <a:pt x="691" y="236"/>
                  </a:cubicBezTo>
                  <a:cubicBezTo>
                    <a:pt x="689" y="236"/>
                    <a:pt x="692" y="234"/>
                    <a:pt x="689" y="232"/>
                  </a:cubicBezTo>
                  <a:cubicBezTo>
                    <a:pt x="689" y="229"/>
                    <a:pt x="689" y="229"/>
                    <a:pt x="689" y="229"/>
                  </a:cubicBezTo>
                  <a:cubicBezTo>
                    <a:pt x="682" y="232"/>
                    <a:pt x="669" y="237"/>
                    <a:pt x="662" y="237"/>
                  </a:cubicBezTo>
                  <a:cubicBezTo>
                    <a:pt x="661" y="237"/>
                    <a:pt x="659" y="237"/>
                    <a:pt x="659" y="236"/>
                  </a:cubicBezTo>
                  <a:cubicBezTo>
                    <a:pt x="665" y="233"/>
                    <a:pt x="680" y="231"/>
                    <a:pt x="682" y="225"/>
                  </a:cubicBezTo>
                  <a:cubicBezTo>
                    <a:pt x="682" y="224"/>
                    <a:pt x="680" y="224"/>
                    <a:pt x="680" y="222"/>
                  </a:cubicBezTo>
                  <a:cubicBezTo>
                    <a:pt x="673" y="223"/>
                    <a:pt x="658" y="220"/>
                    <a:pt x="658" y="210"/>
                  </a:cubicBezTo>
                  <a:cubicBezTo>
                    <a:pt x="658" y="209"/>
                    <a:pt x="658" y="209"/>
                    <a:pt x="658" y="209"/>
                  </a:cubicBezTo>
                  <a:cubicBezTo>
                    <a:pt x="652" y="209"/>
                    <a:pt x="648" y="205"/>
                    <a:pt x="644" y="202"/>
                  </a:cubicBezTo>
                  <a:cubicBezTo>
                    <a:pt x="646" y="201"/>
                    <a:pt x="649" y="201"/>
                    <a:pt x="649" y="197"/>
                  </a:cubicBezTo>
                  <a:cubicBezTo>
                    <a:pt x="649" y="194"/>
                    <a:pt x="646" y="192"/>
                    <a:pt x="647" y="189"/>
                  </a:cubicBezTo>
                  <a:cubicBezTo>
                    <a:pt x="644" y="188"/>
                    <a:pt x="635" y="182"/>
                    <a:pt x="637" y="177"/>
                  </a:cubicBezTo>
                  <a:cubicBezTo>
                    <a:pt x="640" y="171"/>
                    <a:pt x="628" y="169"/>
                    <a:pt x="627" y="161"/>
                  </a:cubicBezTo>
                  <a:cubicBezTo>
                    <a:pt x="626" y="161"/>
                    <a:pt x="623" y="159"/>
                    <a:pt x="622" y="158"/>
                  </a:cubicBezTo>
                  <a:cubicBezTo>
                    <a:pt x="620" y="159"/>
                    <a:pt x="616" y="162"/>
                    <a:pt x="616" y="166"/>
                  </a:cubicBezTo>
                  <a:cubicBezTo>
                    <a:pt x="616" y="170"/>
                    <a:pt x="607" y="180"/>
                    <a:pt x="599" y="180"/>
                  </a:cubicBezTo>
                  <a:cubicBezTo>
                    <a:pt x="594" y="180"/>
                    <a:pt x="593" y="174"/>
                    <a:pt x="590" y="174"/>
                  </a:cubicBezTo>
                  <a:cubicBezTo>
                    <a:pt x="585" y="174"/>
                    <a:pt x="583" y="160"/>
                    <a:pt x="582" y="154"/>
                  </a:cubicBezTo>
                  <a:cubicBezTo>
                    <a:pt x="581" y="146"/>
                    <a:pt x="565" y="152"/>
                    <a:pt x="565" y="141"/>
                  </a:cubicBezTo>
                  <a:cubicBezTo>
                    <a:pt x="557" y="140"/>
                    <a:pt x="556" y="130"/>
                    <a:pt x="548" y="130"/>
                  </a:cubicBezTo>
                  <a:cubicBezTo>
                    <a:pt x="544" y="130"/>
                    <a:pt x="544" y="133"/>
                    <a:pt x="540" y="133"/>
                  </a:cubicBezTo>
                  <a:cubicBezTo>
                    <a:pt x="531" y="133"/>
                    <a:pt x="526" y="128"/>
                    <a:pt x="518" y="128"/>
                  </a:cubicBezTo>
                  <a:cubicBezTo>
                    <a:pt x="514" y="128"/>
                    <a:pt x="510" y="130"/>
                    <a:pt x="510" y="135"/>
                  </a:cubicBezTo>
                  <a:cubicBezTo>
                    <a:pt x="510" y="138"/>
                    <a:pt x="520" y="142"/>
                    <a:pt x="510" y="148"/>
                  </a:cubicBezTo>
                  <a:cubicBezTo>
                    <a:pt x="507" y="151"/>
                    <a:pt x="516" y="157"/>
                    <a:pt x="516" y="161"/>
                  </a:cubicBezTo>
                  <a:cubicBezTo>
                    <a:pt x="517" y="170"/>
                    <a:pt x="509" y="172"/>
                    <a:pt x="505" y="173"/>
                  </a:cubicBezTo>
                  <a:cubicBezTo>
                    <a:pt x="512" y="185"/>
                    <a:pt x="522" y="188"/>
                    <a:pt x="522" y="207"/>
                  </a:cubicBezTo>
                  <a:cubicBezTo>
                    <a:pt x="522" y="212"/>
                    <a:pt x="505" y="225"/>
                    <a:pt x="499" y="226"/>
                  </a:cubicBezTo>
                  <a:cubicBezTo>
                    <a:pt x="509" y="231"/>
                    <a:pt x="505" y="247"/>
                    <a:pt x="509" y="252"/>
                  </a:cubicBezTo>
                  <a:cubicBezTo>
                    <a:pt x="508" y="254"/>
                    <a:pt x="504" y="256"/>
                    <a:pt x="504" y="259"/>
                  </a:cubicBezTo>
                  <a:cubicBezTo>
                    <a:pt x="500" y="259"/>
                    <a:pt x="498" y="264"/>
                    <a:pt x="495" y="262"/>
                  </a:cubicBezTo>
                  <a:cubicBezTo>
                    <a:pt x="488" y="257"/>
                    <a:pt x="478" y="248"/>
                    <a:pt x="478" y="239"/>
                  </a:cubicBezTo>
                  <a:cubicBezTo>
                    <a:pt x="478" y="230"/>
                    <a:pt x="480" y="223"/>
                    <a:pt x="472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42" y="210"/>
                    <a:pt x="430" y="205"/>
                    <a:pt x="418" y="201"/>
                  </a:cubicBezTo>
                  <a:cubicBezTo>
                    <a:pt x="415" y="200"/>
                    <a:pt x="409" y="195"/>
                    <a:pt x="405" y="195"/>
                  </a:cubicBezTo>
                  <a:cubicBezTo>
                    <a:pt x="400" y="195"/>
                    <a:pt x="398" y="199"/>
                    <a:pt x="394" y="199"/>
                  </a:cubicBezTo>
                  <a:cubicBezTo>
                    <a:pt x="394" y="192"/>
                    <a:pt x="390" y="176"/>
                    <a:pt x="383" y="176"/>
                  </a:cubicBezTo>
                  <a:cubicBezTo>
                    <a:pt x="380" y="176"/>
                    <a:pt x="379" y="178"/>
                    <a:pt x="376" y="179"/>
                  </a:cubicBezTo>
                  <a:cubicBezTo>
                    <a:pt x="377" y="176"/>
                    <a:pt x="376" y="174"/>
                    <a:pt x="376" y="166"/>
                  </a:cubicBezTo>
                  <a:cubicBezTo>
                    <a:pt x="376" y="155"/>
                    <a:pt x="380" y="148"/>
                    <a:pt x="386" y="141"/>
                  </a:cubicBezTo>
                  <a:cubicBezTo>
                    <a:pt x="388" y="139"/>
                    <a:pt x="393" y="128"/>
                    <a:pt x="396" y="127"/>
                  </a:cubicBezTo>
                  <a:cubicBezTo>
                    <a:pt x="400" y="125"/>
                    <a:pt x="409" y="128"/>
                    <a:pt x="409" y="121"/>
                  </a:cubicBezTo>
                  <a:cubicBezTo>
                    <a:pt x="409" y="117"/>
                    <a:pt x="398" y="116"/>
                    <a:pt x="394" y="114"/>
                  </a:cubicBezTo>
                  <a:cubicBezTo>
                    <a:pt x="397" y="115"/>
                    <a:pt x="388" y="109"/>
                    <a:pt x="411" y="116"/>
                  </a:cubicBezTo>
                  <a:cubicBezTo>
                    <a:pt x="417" y="118"/>
                    <a:pt x="414" y="110"/>
                    <a:pt x="417" y="110"/>
                  </a:cubicBezTo>
                  <a:cubicBezTo>
                    <a:pt x="418" y="110"/>
                    <a:pt x="420" y="110"/>
                    <a:pt x="423" y="110"/>
                  </a:cubicBezTo>
                  <a:cubicBezTo>
                    <a:pt x="430" y="110"/>
                    <a:pt x="434" y="103"/>
                    <a:pt x="439" y="100"/>
                  </a:cubicBezTo>
                  <a:cubicBezTo>
                    <a:pt x="439" y="95"/>
                    <a:pt x="439" y="95"/>
                    <a:pt x="439" y="95"/>
                  </a:cubicBezTo>
                  <a:cubicBezTo>
                    <a:pt x="429" y="93"/>
                    <a:pt x="419" y="94"/>
                    <a:pt x="415" y="86"/>
                  </a:cubicBezTo>
                  <a:cubicBezTo>
                    <a:pt x="415" y="86"/>
                    <a:pt x="418" y="86"/>
                    <a:pt x="420" y="86"/>
                  </a:cubicBezTo>
                  <a:cubicBezTo>
                    <a:pt x="424" y="88"/>
                    <a:pt x="427" y="92"/>
                    <a:pt x="433" y="92"/>
                  </a:cubicBezTo>
                  <a:cubicBezTo>
                    <a:pt x="438" y="92"/>
                    <a:pt x="446" y="86"/>
                    <a:pt x="446" y="83"/>
                  </a:cubicBezTo>
                  <a:cubicBezTo>
                    <a:pt x="446" y="82"/>
                    <a:pt x="442" y="77"/>
                    <a:pt x="444" y="77"/>
                  </a:cubicBezTo>
                  <a:cubicBezTo>
                    <a:pt x="450" y="77"/>
                    <a:pt x="452" y="82"/>
                    <a:pt x="456" y="82"/>
                  </a:cubicBezTo>
                  <a:cubicBezTo>
                    <a:pt x="459" y="82"/>
                    <a:pt x="461" y="80"/>
                    <a:pt x="466" y="80"/>
                  </a:cubicBezTo>
                  <a:cubicBezTo>
                    <a:pt x="464" y="78"/>
                    <a:pt x="466" y="73"/>
                    <a:pt x="469" y="79"/>
                  </a:cubicBezTo>
                  <a:cubicBezTo>
                    <a:pt x="471" y="81"/>
                    <a:pt x="486" y="69"/>
                    <a:pt x="486" y="65"/>
                  </a:cubicBezTo>
                  <a:cubicBezTo>
                    <a:pt x="486" y="63"/>
                    <a:pt x="479" y="60"/>
                    <a:pt x="479" y="58"/>
                  </a:cubicBezTo>
                  <a:cubicBezTo>
                    <a:pt x="479" y="56"/>
                    <a:pt x="476" y="51"/>
                    <a:pt x="485" y="47"/>
                  </a:cubicBezTo>
                  <a:cubicBezTo>
                    <a:pt x="486" y="44"/>
                    <a:pt x="485" y="45"/>
                    <a:pt x="485" y="40"/>
                  </a:cubicBezTo>
                  <a:cubicBezTo>
                    <a:pt x="475" y="40"/>
                    <a:pt x="478" y="33"/>
                    <a:pt x="466" y="33"/>
                  </a:cubicBezTo>
                  <a:cubicBezTo>
                    <a:pt x="463" y="32"/>
                    <a:pt x="461" y="31"/>
                    <a:pt x="459" y="31"/>
                  </a:cubicBezTo>
                  <a:cubicBezTo>
                    <a:pt x="455" y="31"/>
                    <a:pt x="452" y="33"/>
                    <a:pt x="452" y="36"/>
                  </a:cubicBezTo>
                  <a:cubicBezTo>
                    <a:pt x="452" y="40"/>
                    <a:pt x="456" y="42"/>
                    <a:pt x="456" y="44"/>
                  </a:cubicBezTo>
                  <a:cubicBezTo>
                    <a:pt x="456" y="47"/>
                    <a:pt x="449" y="47"/>
                    <a:pt x="448" y="50"/>
                  </a:cubicBezTo>
                  <a:cubicBezTo>
                    <a:pt x="446" y="55"/>
                    <a:pt x="446" y="59"/>
                    <a:pt x="442" y="64"/>
                  </a:cubicBezTo>
                  <a:cubicBezTo>
                    <a:pt x="436" y="72"/>
                    <a:pt x="427" y="59"/>
                    <a:pt x="427" y="56"/>
                  </a:cubicBezTo>
                  <a:cubicBezTo>
                    <a:pt x="427" y="52"/>
                    <a:pt x="432" y="53"/>
                    <a:pt x="432" y="48"/>
                  </a:cubicBezTo>
                  <a:cubicBezTo>
                    <a:pt x="432" y="46"/>
                    <a:pt x="424" y="38"/>
                    <a:pt x="421" y="38"/>
                  </a:cubicBezTo>
                  <a:cubicBezTo>
                    <a:pt x="413" y="38"/>
                    <a:pt x="419" y="51"/>
                    <a:pt x="410" y="51"/>
                  </a:cubicBezTo>
                  <a:cubicBezTo>
                    <a:pt x="410" y="46"/>
                    <a:pt x="409" y="42"/>
                    <a:pt x="403" y="40"/>
                  </a:cubicBezTo>
                  <a:cubicBezTo>
                    <a:pt x="404" y="38"/>
                    <a:pt x="405" y="37"/>
                    <a:pt x="406" y="36"/>
                  </a:cubicBezTo>
                  <a:cubicBezTo>
                    <a:pt x="402" y="33"/>
                    <a:pt x="395" y="36"/>
                    <a:pt x="392" y="32"/>
                  </a:cubicBezTo>
                  <a:cubicBezTo>
                    <a:pt x="394" y="31"/>
                    <a:pt x="399" y="29"/>
                    <a:pt x="399" y="25"/>
                  </a:cubicBezTo>
                  <a:cubicBezTo>
                    <a:pt x="399" y="19"/>
                    <a:pt x="391" y="20"/>
                    <a:pt x="390" y="15"/>
                  </a:cubicBezTo>
                  <a:cubicBezTo>
                    <a:pt x="390" y="7"/>
                    <a:pt x="384" y="1"/>
                    <a:pt x="373" y="1"/>
                  </a:cubicBezTo>
                  <a:cubicBezTo>
                    <a:pt x="367" y="0"/>
                    <a:pt x="369" y="4"/>
                    <a:pt x="370" y="7"/>
                  </a:cubicBezTo>
                  <a:cubicBezTo>
                    <a:pt x="366" y="8"/>
                    <a:pt x="362" y="7"/>
                    <a:pt x="362" y="11"/>
                  </a:cubicBezTo>
                  <a:cubicBezTo>
                    <a:pt x="362" y="14"/>
                    <a:pt x="364" y="15"/>
                    <a:pt x="364" y="18"/>
                  </a:cubicBezTo>
                  <a:cubicBezTo>
                    <a:pt x="364" y="21"/>
                    <a:pt x="360" y="21"/>
                    <a:pt x="360" y="25"/>
                  </a:cubicBezTo>
                  <a:cubicBezTo>
                    <a:pt x="360" y="34"/>
                    <a:pt x="380" y="29"/>
                    <a:pt x="380" y="38"/>
                  </a:cubicBezTo>
                  <a:cubicBezTo>
                    <a:pt x="380" y="40"/>
                    <a:pt x="378" y="47"/>
                    <a:pt x="378" y="47"/>
                  </a:cubicBezTo>
                  <a:cubicBezTo>
                    <a:pt x="380" y="46"/>
                    <a:pt x="381" y="45"/>
                    <a:pt x="384" y="44"/>
                  </a:cubicBezTo>
                  <a:cubicBezTo>
                    <a:pt x="387" y="56"/>
                    <a:pt x="368" y="50"/>
                    <a:pt x="368" y="64"/>
                  </a:cubicBezTo>
                  <a:cubicBezTo>
                    <a:pt x="359" y="67"/>
                    <a:pt x="366" y="57"/>
                    <a:pt x="364" y="54"/>
                  </a:cubicBezTo>
                  <a:cubicBezTo>
                    <a:pt x="363" y="53"/>
                    <a:pt x="355" y="51"/>
                    <a:pt x="351" y="51"/>
                  </a:cubicBezTo>
                  <a:cubicBezTo>
                    <a:pt x="346" y="51"/>
                    <a:pt x="344" y="54"/>
                    <a:pt x="344" y="60"/>
                  </a:cubicBezTo>
                  <a:cubicBezTo>
                    <a:pt x="339" y="59"/>
                    <a:pt x="336" y="60"/>
                    <a:pt x="320" y="60"/>
                  </a:cubicBezTo>
                  <a:cubicBezTo>
                    <a:pt x="304" y="60"/>
                    <a:pt x="286" y="55"/>
                    <a:pt x="282" y="43"/>
                  </a:cubicBezTo>
                  <a:cubicBezTo>
                    <a:pt x="277" y="44"/>
                    <a:pt x="260" y="44"/>
                    <a:pt x="260" y="51"/>
                  </a:cubicBezTo>
                  <a:cubicBezTo>
                    <a:pt x="260" y="53"/>
                    <a:pt x="261" y="54"/>
                    <a:pt x="263" y="54"/>
                  </a:cubicBezTo>
                  <a:cubicBezTo>
                    <a:pt x="268" y="54"/>
                    <a:pt x="276" y="52"/>
                    <a:pt x="279" y="49"/>
                  </a:cubicBezTo>
                  <a:cubicBezTo>
                    <a:pt x="280" y="59"/>
                    <a:pt x="266" y="51"/>
                    <a:pt x="266" y="61"/>
                  </a:cubicBezTo>
                  <a:cubicBezTo>
                    <a:pt x="266" y="63"/>
                    <a:pt x="269" y="69"/>
                    <a:pt x="267" y="69"/>
                  </a:cubicBezTo>
                  <a:cubicBezTo>
                    <a:pt x="262" y="69"/>
                    <a:pt x="260" y="62"/>
                    <a:pt x="256" y="60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44" y="58"/>
                    <a:pt x="240" y="58"/>
                    <a:pt x="233" y="58"/>
                  </a:cubicBezTo>
                  <a:cubicBezTo>
                    <a:pt x="227" y="58"/>
                    <a:pt x="223" y="60"/>
                    <a:pt x="217" y="61"/>
                  </a:cubicBezTo>
                  <a:cubicBezTo>
                    <a:pt x="206" y="61"/>
                    <a:pt x="206" y="57"/>
                    <a:pt x="206" y="56"/>
                  </a:cubicBezTo>
                  <a:cubicBezTo>
                    <a:pt x="206" y="53"/>
                    <a:pt x="215" y="55"/>
                    <a:pt x="216" y="53"/>
                  </a:cubicBezTo>
                  <a:cubicBezTo>
                    <a:pt x="208" y="42"/>
                    <a:pt x="210" y="43"/>
                    <a:pt x="193" y="45"/>
                  </a:cubicBezTo>
                  <a:cubicBezTo>
                    <a:pt x="176" y="46"/>
                    <a:pt x="167" y="32"/>
                    <a:pt x="150" y="32"/>
                  </a:cubicBezTo>
                  <a:cubicBezTo>
                    <a:pt x="144" y="32"/>
                    <a:pt x="142" y="36"/>
                    <a:pt x="137" y="36"/>
                  </a:cubicBezTo>
                  <a:cubicBezTo>
                    <a:pt x="134" y="36"/>
                    <a:pt x="131" y="30"/>
                    <a:pt x="130" y="28"/>
                  </a:cubicBezTo>
                  <a:cubicBezTo>
                    <a:pt x="125" y="29"/>
                    <a:pt x="125" y="35"/>
                    <a:pt x="119" y="35"/>
                  </a:cubicBezTo>
                  <a:cubicBezTo>
                    <a:pt x="114" y="35"/>
                    <a:pt x="106" y="22"/>
                    <a:pt x="104" y="22"/>
                  </a:cubicBezTo>
                  <a:cubicBezTo>
                    <a:pt x="99" y="22"/>
                    <a:pt x="101" y="31"/>
                    <a:pt x="95" y="31"/>
                  </a:cubicBezTo>
                  <a:cubicBezTo>
                    <a:pt x="92" y="31"/>
                    <a:pt x="90" y="29"/>
                    <a:pt x="89" y="27"/>
                  </a:cubicBezTo>
                  <a:cubicBezTo>
                    <a:pt x="81" y="29"/>
                    <a:pt x="77" y="29"/>
                    <a:pt x="69" y="32"/>
                  </a:cubicBezTo>
                  <a:cubicBezTo>
                    <a:pt x="66" y="33"/>
                    <a:pt x="59" y="38"/>
                    <a:pt x="56" y="36"/>
                  </a:cubicBezTo>
                  <a:cubicBezTo>
                    <a:pt x="49" y="29"/>
                    <a:pt x="50" y="38"/>
                    <a:pt x="47" y="38"/>
                  </a:cubicBezTo>
                  <a:cubicBezTo>
                    <a:pt x="29" y="39"/>
                    <a:pt x="41" y="46"/>
                    <a:pt x="39" y="46"/>
                  </a:cubicBezTo>
                  <a:cubicBezTo>
                    <a:pt x="32" y="46"/>
                    <a:pt x="19" y="44"/>
                    <a:pt x="7" y="37"/>
                  </a:cubicBezTo>
                  <a:cubicBezTo>
                    <a:pt x="7" y="37"/>
                    <a:pt x="3" y="34"/>
                    <a:pt x="3" y="33"/>
                  </a:cubicBezTo>
                  <a:cubicBezTo>
                    <a:pt x="1" y="34"/>
                    <a:pt x="2" y="34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" y="161"/>
                    <a:pt x="12" y="156"/>
                    <a:pt x="15" y="162"/>
                  </a:cubicBezTo>
                  <a:cubicBezTo>
                    <a:pt x="18" y="166"/>
                    <a:pt x="24" y="173"/>
                    <a:pt x="30" y="173"/>
                  </a:cubicBezTo>
                  <a:cubicBezTo>
                    <a:pt x="34" y="173"/>
                    <a:pt x="34" y="167"/>
                    <a:pt x="38" y="166"/>
                  </a:cubicBezTo>
                  <a:cubicBezTo>
                    <a:pt x="39" y="166"/>
                    <a:pt x="41" y="166"/>
                    <a:pt x="43" y="165"/>
                  </a:cubicBezTo>
                  <a:cubicBezTo>
                    <a:pt x="52" y="173"/>
                    <a:pt x="56" y="176"/>
                    <a:pt x="64" y="188"/>
                  </a:cubicBezTo>
                  <a:cubicBezTo>
                    <a:pt x="64" y="189"/>
                    <a:pt x="66" y="189"/>
                    <a:pt x="67" y="192"/>
                  </a:cubicBezTo>
                  <a:cubicBezTo>
                    <a:pt x="68" y="195"/>
                    <a:pt x="70" y="200"/>
                    <a:pt x="73" y="203"/>
                  </a:cubicBezTo>
                  <a:cubicBezTo>
                    <a:pt x="75" y="205"/>
                    <a:pt x="78" y="204"/>
                    <a:pt x="80" y="206"/>
                  </a:cubicBezTo>
                  <a:cubicBezTo>
                    <a:pt x="83" y="209"/>
                    <a:pt x="87" y="210"/>
                    <a:pt x="87" y="216"/>
                  </a:cubicBezTo>
                  <a:cubicBezTo>
                    <a:pt x="87" y="219"/>
                    <a:pt x="83" y="220"/>
                    <a:pt x="83" y="222"/>
                  </a:cubicBezTo>
                  <a:cubicBezTo>
                    <a:pt x="83" y="223"/>
                    <a:pt x="85" y="224"/>
                    <a:pt x="85" y="226"/>
                  </a:cubicBezTo>
                  <a:cubicBezTo>
                    <a:pt x="85" y="230"/>
                    <a:pt x="84" y="237"/>
                    <a:pt x="88" y="238"/>
                  </a:cubicBezTo>
                  <a:cubicBezTo>
                    <a:pt x="90" y="239"/>
                    <a:pt x="93" y="239"/>
                    <a:pt x="94" y="241"/>
                  </a:cubicBezTo>
                  <a:cubicBezTo>
                    <a:pt x="97" y="243"/>
                    <a:pt x="94" y="247"/>
                    <a:pt x="97" y="249"/>
                  </a:cubicBezTo>
                  <a:cubicBezTo>
                    <a:pt x="97" y="249"/>
                    <a:pt x="105" y="254"/>
                    <a:pt x="105" y="255"/>
                  </a:cubicBezTo>
                  <a:cubicBezTo>
                    <a:pt x="107" y="261"/>
                    <a:pt x="107" y="269"/>
                    <a:pt x="117" y="269"/>
                  </a:cubicBezTo>
                  <a:cubicBezTo>
                    <a:pt x="119" y="275"/>
                    <a:pt x="129" y="271"/>
                    <a:pt x="131" y="279"/>
                  </a:cubicBezTo>
                  <a:cubicBezTo>
                    <a:pt x="132" y="282"/>
                    <a:pt x="139" y="282"/>
                    <a:pt x="142" y="285"/>
                  </a:cubicBezTo>
                  <a:cubicBezTo>
                    <a:pt x="142" y="286"/>
                    <a:pt x="144" y="286"/>
                    <a:pt x="145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8" y="286"/>
                    <a:pt x="378" y="288"/>
                    <a:pt x="382" y="290"/>
                  </a:cubicBezTo>
                  <a:cubicBezTo>
                    <a:pt x="396" y="290"/>
                    <a:pt x="396" y="290"/>
                    <a:pt x="396" y="290"/>
                  </a:cubicBezTo>
                  <a:cubicBezTo>
                    <a:pt x="402" y="296"/>
                    <a:pt x="409" y="296"/>
                    <a:pt x="420" y="296"/>
                  </a:cubicBezTo>
                  <a:cubicBezTo>
                    <a:pt x="424" y="295"/>
                    <a:pt x="424" y="296"/>
                    <a:pt x="427" y="295"/>
                  </a:cubicBezTo>
                  <a:cubicBezTo>
                    <a:pt x="430" y="293"/>
                    <a:pt x="429" y="289"/>
                    <a:pt x="432" y="289"/>
                  </a:cubicBezTo>
                  <a:cubicBezTo>
                    <a:pt x="435" y="289"/>
                    <a:pt x="438" y="294"/>
                    <a:pt x="439" y="295"/>
                  </a:cubicBezTo>
                  <a:cubicBezTo>
                    <a:pt x="440" y="294"/>
                    <a:pt x="439" y="292"/>
                    <a:pt x="439" y="291"/>
                  </a:cubicBezTo>
                  <a:cubicBezTo>
                    <a:pt x="440" y="291"/>
                    <a:pt x="441" y="291"/>
                    <a:pt x="442" y="291"/>
                  </a:cubicBezTo>
                  <a:cubicBezTo>
                    <a:pt x="443" y="291"/>
                    <a:pt x="455" y="301"/>
                    <a:pt x="456" y="302"/>
                  </a:cubicBezTo>
                  <a:cubicBezTo>
                    <a:pt x="458" y="305"/>
                    <a:pt x="456" y="308"/>
                    <a:pt x="458" y="310"/>
                  </a:cubicBezTo>
                  <a:cubicBezTo>
                    <a:pt x="465" y="317"/>
                    <a:pt x="474" y="316"/>
                    <a:pt x="481" y="320"/>
                  </a:cubicBezTo>
                  <a:cubicBezTo>
                    <a:pt x="488" y="320"/>
                    <a:pt x="488" y="320"/>
                    <a:pt x="488" y="320"/>
                  </a:cubicBezTo>
                  <a:cubicBezTo>
                    <a:pt x="492" y="323"/>
                    <a:pt x="496" y="325"/>
                    <a:pt x="496" y="330"/>
                  </a:cubicBezTo>
                  <a:cubicBezTo>
                    <a:pt x="496" y="332"/>
                    <a:pt x="495" y="333"/>
                    <a:pt x="493" y="333"/>
                  </a:cubicBezTo>
                  <a:cubicBezTo>
                    <a:pt x="490" y="333"/>
                    <a:pt x="486" y="329"/>
                    <a:pt x="485" y="328"/>
                  </a:cubicBezTo>
                  <a:cubicBezTo>
                    <a:pt x="484" y="333"/>
                    <a:pt x="481" y="347"/>
                    <a:pt x="477" y="347"/>
                  </a:cubicBezTo>
                  <a:cubicBezTo>
                    <a:pt x="474" y="350"/>
                    <a:pt x="471" y="352"/>
                    <a:pt x="471" y="356"/>
                  </a:cubicBezTo>
                  <a:cubicBezTo>
                    <a:pt x="472" y="358"/>
                    <a:pt x="474" y="360"/>
                    <a:pt x="475" y="360"/>
                  </a:cubicBezTo>
                  <a:cubicBezTo>
                    <a:pt x="478" y="360"/>
                    <a:pt x="478" y="358"/>
                    <a:pt x="479" y="357"/>
                  </a:cubicBezTo>
                  <a:cubicBezTo>
                    <a:pt x="482" y="354"/>
                    <a:pt x="486" y="355"/>
                    <a:pt x="490" y="355"/>
                  </a:cubicBezTo>
                  <a:cubicBezTo>
                    <a:pt x="494" y="355"/>
                    <a:pt x="496" y="357"/>
                    <a:pt x="497" y="356"/>
                  </a:cubicBezTo>
                  <a:cubicBezTo>
                    <a:pt x="499" y="355"/>
                    <a:pt x="501" y="354"/>
                    <a:pt x="502" y="354"/>
                  </a:cubicBezTo>
                  <a:cubicBezTo>
                    <a:pt x="501" y="352"/>
                    <a:pt x="501" y="350"/>
                    <a:pt x="500" y="349"/>
                  </a:cubicBezTo>
                  <a:cubicBezTo>
                    <a:pt x="500" y="348"/>
                    <a:pt x="498" y="347"/>
                    <a:pt x="498" y="346"/>
                  </a:cubicBezTo>
                  <a:cubicBezTo>
                    <a:pt x="498" y="345"/>
                    <a:pt x="501" y="344"/>
                    <a:pt x="502" y="344"/>
                  </a:cubicBezTo>
                  <a:cubicBezTo>
                    <a:pt x="508" y="342"/>
                    <a:pt x="522" y="338"/>
                    <a:pt x="529" y="338"/>
                  </a:cubicBezTo>
                  <a:cubicBezTo>
                    <a:pt x="530" y="338"/>
                    <a:pt x="540" y="328"/>
                    <a:pt x="542" y="326"/>
                  </a:cubicBezTo>
                  <a:cubicBezTo>
                    <a:pt x="543" y="325"/>
                    <a:pt x="550" y="325"/>
                    <a:pt x="557" y="325"/>
                  </a:cubicBezTo>
                  <a:cubicBezTo>
                    <a:pt x="559" y="325"/>
                    <a:pt x="561" y="325"/>
                    <a:pt x="564" y="325"/>
                  </a:cubicBezTo>
                  <a:cubicBezTo>
                    <a:pt x="567" y="325"/>
                    <a:pt x="569" y="325"/>
                    <a:pt x="571" y="324"/>
                  </a:cubicBezTo>
                  <a:cubicBezTo>
                    <a:pt x="574" y="324"/>
                    <a:pt x="573" y="323"/>
                    <a:pt x="574" y="322"/>
                  </a:cubicBezTo>
                  <a:cubicBezTo>
                    <a:pt x="580" y="316"/>
                    <a:pt x="579" y="307"/>
                    <a:pt x="587" y="302"/>
                  </a:cubicBezTo>
                  <a:cubicBezTo>
                    <a:pt x="590" y="306"/>
                    <a:pt x="596" y="300"/>
                    <a:pt x="598" y="304"/>
                  </a:cubicBezTo>
                  <a:cubicBezTo>
                    <a:pt x="602" y="311"/>
                    <a:pt x="599" y="322"/>
                    <a:pt x="603" y="329"/>
                  </a:cubicBezTo>
                  <a:lnTo>
                    <a:pt x="603" y="328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103">
              <a:extLst>
                <a:ext uri="{FF2B5EF4-FFF2-40B4-BE49-F238E27FC236}">
                  <a16:creationId xmlns:a16="http://schemas.microsoft.com/office/drawing/2014/main" id="{CAD9742D-AF70-4FA4-9CE7-F2E602F2F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83" y="1356969"/>
              <a:ext cx="745999" cy="544010"/>
            </a:xfrm>
            <a:custGeom>
              <a:avLst/>
              <a:gdLst>
                <a:gd name="T0" fmla="*/ 218 w 305"/>
                <a:gd name="T1" fmla="*/ 148 h 222"/>
                <a:gd name="T2" fmla="*/ 248 w 305"/>
                <a:gd name="T3" fmla="*/ 163 h 222"/>
                <a:gd name="T4" fmla="*/ 261 w 305"/>
                <a:gd name="T5" fmla="*/ 155 h 222"/>
                <a:gd name="T6" fmla="*/ 285 w 305"/>
                <a:gd name="T7" fmla="*/ 182 h 222"/>
                <a:gd name="T8" fmla="*/ 298 w 305"/>
                <a:gd name="T9" fmla="*/ 196 h 222"/>
                <a:gd name="T10" fmla="*/ 301 w 305"/>
                <a:gd name="T11" fmla="*/ 212 h 222"/>
                <a:gd name="T12" fmla="*/ 286 w 305"/>
                <a:gd name="T13" fmla="*/ 203 h 222"/>
                <a:gd name="T14" fmla="*/ 278 w 305"/>
                <a:gd name="T15" fmla="*/ 195 h 222"/>
                <a:gd name="T16" fmla="*/ 277 w 305"/>
                <a:gd name="T17" fmla="*/ 186 h 222"/>
                <a:gd name="T18" fmla="*/ 269 w 305"/>
                <a:gd name="T19" fmla="*/ 186 h 222"/>
                <a:gd name="T20" fmla="*/ 268 w 305"/>
                <a:gd name="T21" fmla="*/ 175 h 222"/>
                <a:gd name="T22" fmla="*/ 254 w 305"/>
                <a:gd name="T23" fmla="*/ 169 h 222"/>
                <a:gd name="T24" fmla="*/ 236 w 305"/>
                <a:gd name="T25" fmla="*/ 163 h 222"/>
                <a:gd name="T26" fmla="*/ 195 w 305"/>
                <a:gd name="T27" fmla="*/ 153 h 222"/>
                <a:gd name="T28" fmla="*/ 156 w 305"/>
                <a:gd name="T29" fmla="*/ 143 h 222"/>
                <a:gd name="T30" fmla="*/ 130 w 305"/>
                <a:gd name="T31" fmla="*/ 163 h 222"/>
                <a:gd name="T32" fmla="*/ 129 w 305"/>
                <a:gd name="T33" fmla="*/ 159 h 222"/>
                <a:gd name="T34" fmla="*/ 142 w 305"/>
                <a:gd name="T35" fmla="*/ 142 h 222"/>
                <a:gd name="T36" fmla="*/ 139 w 305"/>
                <a:gd name="T37" fmla="*/ 139 h 222"/>
                <a:gd name="T38" fmla="*/ 113 w 305"/>
                <a:gd name="T39" fmla="*/ 168 h 222"/>
                <a:gd name="T40" fmla="*/ 93 w 305"/>
                <a:gd name="T41" fmla="*/ 187 h 222"/>
                <a:gd name="T42" fmla="*/ 51 w 305"/>
                <a:gd name="T43" fmla="*/ 209 h 222"/>
                <a:gd name="T44" fmla="*/ 37 w 305"/>
                <a:gd name="T45" fmla="*/ 213 h 222"/>
                <a:gd name="T46" fmla="*/ 60 w 305"/>
                <a:gd name="T47" fmla="*/ 199 h 222"/>
                <a:gd name="T48" fmla="*/ 96 w 305"/>
                <a:gd name="T49" fmla="*/ 166 h 222"/>
                <a:gd name="T50" fmla="*/ 81 w 305"/>
                <a:gd name="T51" fmla="*/ 170 h 222"/>
                <a:gd name="T52" fmla="*/ 72 w 305"/>
                <a:gd name="T53" fmla="*/ 173 h 222"/>
                <a:gd name="T54" fmla="*/ 57 w 305"/>
                <a:gd name="T55" fmla="*/ 169 h 222"/>
                <a:gd name="T56" fmla="*/ 50 w 305"/>
                <a:gd name="T57" fmla="*/ 171 h 222"/>
                <a:gd name="T58" fmla="*/ 47 w 305"/>
                <a:gd name="T59" fmla="*/ 158 h 222"/>
                <a:gd name="T60" fmla="*/ 39 w 305"/>
                <a:gd name="T61" fmla="*/ 159 h 222"/>
                <a:gd name="T62" fmla="*/ 24 w 305"/>
                <a:gd name="T63" fmla="*/ 145 h 222"/>
                <a:gd name="T64" fmla="*/ 34 w 305"/>
                <a:gd name="T65" fmla="*/ 117 h 222"/>
                <a:gd name="T66" fmla="*/ 51 w 305"/>
                <a:gd name="T67" fmla="*/ 98 h 222"/>
                <a:gd name="T68" fmla="*/ 55 w 305"/>
                <a:gd name="T69" fmla="*/ 94 h 222"/>
                <a:gd name="T70" fmla="*/ 39 w 305"/>
                <a:gd name="T71" fmla="*/ 99 h 222"/>
                <a:gd name="T72" fmla="*/ 12 w 305"/>
                <a:gd name="T73" fmla="*/ 97 h 222"/>
                <a:gd name="T74" fmla="*/ 9 w 305"/>
                <a:gd name="T75" fmla="*/ 86 h 222"/>
                <a:gd name="T76" fmla="*/ 26 w 305"/>
                <a:gd name="T77" fmla="*/ 69 h 222"/>
                <a:gd name="T78" fmla="*/ 42 w 305"/>
                <a:gd name="T79" fmla="*/ 75 h 222"/>
                <a:gd name="T80" fmla="*/ 32 w 305"/>
                <a:gd name="T81" fmla="*/ 61 h 222"/>
                <a:gd name="T82" fmla="*/ 9 w 305"/>
                <a:gd name="T83" fmla="*/ 44 h 222"/>
                <a:gd name="T84" fmla="*/ 29 w 305"/>
                <a:gd name="T85" fmla="*/ 36 h 222"/>
                <a:gd name="T86" fmla="*/ 76 w 305"/>
                <a:gd name="T87" fmla="*/ 8 h 222"/>
                <a:gd name="T88" fmla="*/ 97 w 305"/>
                <a:gd name="T89" fmla="*/ 4 h 222"/>
                <a:gd name="T90" fmla="*/ 102 w 305"/>
                <a:gd name="T91" fmla="*/ 4 h 222"/>
                <a:gd name="T92" fmla="*/ 123 w 305"/>
                <a:gd name="T93" fmla="*/ 7 h 222"/>
                <a:gd name="T94" fmla="*/ 154 w 305"/>
                <a:gd name="T95" fmla="*/ 13 h 222"/>
                <a:gd name="T96" fmla="*/ 199 w 305"/>
                <a:gd name="T97" fmla="*/ 18 h 222"/>
                <a:gd name="T98" fmla="*/ 218 w 305"/>
                <a:gd name="T99" fmla="*/ 2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5" h="222">
                  <a:moveTo>
                    <a:pt x="218" y="23"/>
                  </a:moveTo>
                  <a:cubicBezTo>
                    <a:pt x="218" y="148"/>
                    <a:pt x="218" y="148"/>
                    <a:pt x="218" y="148"/>
                  </a:cubicBezTo>
                  <a:cubicBezTo>
                    <a:pt x="221" y="151"/>
                    <a:pt x="230" y="146"/>
                    <a:pt x="233" y="152"/>
                  </a:cubicBezTo>
                  <a:cubicBezTo>
                    <a:pt x="236" y="156"/>
                    <a:pt x="242" y="163"/>
                    <a:pt x="248" y="163"/>
                  </a:cubicBezTo>
                  <a:cubicBezTo>
                    <a:pt x="252" y="163"/>
                    <a:pt x="252" y="157"/>
                    <a:pt x="256" y="156"/>
                  </a:cubicBezTo>
                  <a:cubicBezTo>
                    <a:pt x="257" y="156"/>
                    <a:pt x="259" y="156"/>
                    <a:pt x="261" y="155"/>
                  </a:cubicBezTo>
                  <a:cubicBezTo>
                    <a:pt x="270" y="163"/>
                    <a:pt x="274" y="166"/>
                    <a:pt x="282" y="178"/>
                  </a:cubicBezTo>
                  <a:cubicBezTo>
                    <a:pt x="282" y="179"/>
                    <a:pt x="284" y="179"/>
                    <a:pt x="285" y="182"/>
                  </a:cubicBezTo>
                  <a:cubicBezTo>
                    <a:pt x="286" y="185"/>
                    <a:pt x="288" y="190"/>
                    <a:pt x="291" y="193"/>
                  </a:cubicBezTo>
                  <a:cubicBezTo>
                    <a:pt x="293" y="195"/>
                    <a:pt x="296" y="194"/>
                    <a:pt x="298" y="196"/>
                  </a:cubicBezTo>
                  <a:cubicBezTo>
                    <a:pt x="301" y="199"/>
                    <a:pt x="305" y="200"/>
                    <a:pt x="305" y="206"/>
                  </a:cubicBezTo>
                  <a:cubicBezTo>
                    <a:pt x="305" y="209"/>
                    <a:pt x="301" y="210"/>
                    <a:pt x="301" y="212"/>
                  </a:cubicBezTo>
                  <a:cubicBezTo>
                    <a:pt x="300" y="212"/>
                    <a:pt x="300" y="212"/>
                    <a:pt x="299" y="212"/>
                  </a:cubicBezTo>
                  <a:cubicBezTo>
                    <a:pt x="294" y="212"/>
                    <a:pt x="286" y="207"/>
                    <a:pt x="286" y="203"/>
                  </a:cubicBezTo>
                  <a:cubicBezTo>
                    <a:pt x="286" y="201"/>
                    <a:pt x="286" y="202"/>
                    <a:pt x="286" y="199"/>
                  </a:cubicBezTo>
                  <a:cubicBezTo>
                    <a:pt x="286" y="195"/>
                    <a:pt x="283" y="195"/>
                    <a:pt x="278" y="195"/>
                  </a:cubicBezTo>
                  <a:cubicBezTo>
                    <a:pt x="274" y="195"/>
                    <a:pt x="273" y="192"/>
                    <a:pt x="273" y="191"/>
                  </a:cubicBezTo>
                  <a:cubicBezTo>
                    <a:pt x="273" y="188"/>
                    <a:pt x="277" y="188"/>
                    <a:pt x="277" y="186"/>
                  </a:cubicBezTo>
                  <a:cubicBezTo>
                    <a:pt x="277" y="184"/>
                    <a:pt x="277" y="183"/>
                    <a:pt x="277" y="182"/>
                  </a:cubicBezTo>
                  <a:cubicBezTo>
                    <a:pt x="272" y="182"/>
                    <a:pt x="273" y="186"/>
                    <a:pt x="269" y="186"/>
                  </a:cubicBezTo>
                  <a:cubicBezTo>
                    <a:pt x="268" y="186"/>
                    <a:pt x="265" y="183"/>
                    <a:pt x="265" y="181"/>
                  </a:cubicBezTo>
                  <a:cubicBezTo>
                    <a:pt x="265" y="178"/>
                    <a:pt x="267" y="177"/>
                    <a:pt x="268" y="175"/>
                  </a:cubicBezTo>
                  <a:cubicBezTo>
                    <a:pt x="266" y="174"/>
                    <a:pt x="264" y="171"/>
                    <a:pt x="263" y="173"/>
                  </a:cubicBezTo>
                  <a:cubicBezTo>
                    <a:pt x="258" y="173"/>
                    <a:pt x="256" y="171"/>
                    <a:pt x="254" y="169"/>
                  </a:cubicBezTo>
                  <a:cubicBezTo>
                    <a:pt x="253" y="171"/>
                    <a:pt x="252" y="174"/>
                    <a:pt x="250" y="174"/>
                  </a:cubicBezTo>
                  <a:cubicBezTo>
                    <a:pt x="244" y="174"/>
                    <a:pt x="240" y="166"/>
                    <a:pt x="236" y="163"/>
                  </a:cubicBezTo>
                  <a:cubicBezTo>
                    <a:pt x="229" y="158"/>
                    <a:pt x="219" y="158"/>
                    <a:pt x="210" y="153"/>
                  </a:cubicBezTo>
                  <a:cubicBezTo>
                    <a:pt x="195" y="153"/>
                    <a:pt x="195" y="153"/>
                    <a:pt x="195" y="153"/>
                  </a:cubicBezTo>
                  <a:cubicBezTo>
                    <a:pt x="185" y="150"/>
                    <a:pt x="173" y="149"/>
                    <a:pt x="168" y="139"/>
                  </a:cubicBezTo>
                  <a:cubicBezTo>
                    <a:pt x="164" y="140"/>
                    <a:pt x="158" y="142"/>
                    <a:pt x="156" y="143"/>
                  </a:cubicBezTo>
                  <a:cubicBezTo>
                    <a:pt x="157" y="145"/>
                    <a:pt x="157" y="146"/>
                    <a:pt x="159" y="147"/>
                  </a:cubicBezTo>
                  <a:cubicBezTo>
                    <a:pt x="155" y="153"/>
                    <a:pt x="137" y="163"/>
                    <a:pt x="130" y="163"/>
                  </a:cubicBezTo>
                  <a:cubicBezTo>
                    <a:pt x="129" y="163"/>
                    <a:pt x="127" y="162"/>
                    <a:pt x="127" y="161"/>
                  </a:cubicBezTo>
                  <a:cubicBezTo>
                    <a:pt x="127" y="160"/>
                    <a:pt x="129" y="159"/>
                    <a:pt x="129" y="159"/>
                  </a:cubicBezTo>
                  <a:cubicBezTo>
                    <a:pt x="128" y="157"/>
                    <a:pt x="129" y="157"/>
                    <a:pt x="129" y="156"/>
                  </a:cubicBezTo>
                  <a:cubicBezTo>
                    <a:pt x="129" y="149"/>
                    <a:pt x="133" y="144"/>
                    <a:pt x="142" y="142"/>
                  </a:cubicBezTo>
                  <a:cubicBezTo>
                    <a:pt x="142" y="141"/>
                    <a:pt x="142" y="140"/>
                    <a:pt x="142" y="139"/>
                  </a:cubicBezTo>
                  <a:cubicBezTo>
                    <a:pt x="140" y="139"/>
                    <a:pt x="140" y="139"/>
                    <a:pt x="139" y="139"/>
                  </a:cubicBezTo>
                  <a:cubicBezTo>
                    <a:pt x="132" y="139"/>
                    <a:pt x="113" y="155"/>
                    <a:pt x="113" y="164"/>
                  </a:cubicBezTo>
                  <a:cubicBezTo>
                    <a:pt x="113" y="166"/>
                    <a:pt x="113" y="167"/>
                    <a:pt x="113" y="168"/>
                  </a:cubicBezTo>
                  <a:cubicBezTo>
                    <a:pt x="113" y="175"/>
                    <a:pt x="107" y="177"/>
                    <a:pt x="100" y="180"/>
                  </a:cubicBezTo>
                  <a:cubicBezTo>
                    <a:pt x="96" y="181"/>
                    <a:pt x="95" y="184"/>
                    <a:pt x="93" y="187"/>
                  </a:cubicBezTo>
                  <a:cubicBezTo>
                    <a:pt x="88" y="193"/>
                    <a:pt x="79" y="195"/>
                    <a:pt x="74" y="200"/>
                  </a:cubicBezTo>
                  <a:cubicBezTo>
                    <a:pt x="70" y="204"/>
                    <a:pt x="59" y="208"/>
                    <a:pt x="51" y="209"/>
                  </a:cubicBezTo>
                  <a:cubicBezTo>
                    <a:pt x="41" y="210"/>
                    <a:pt x="35" y="222"/>
                    <a:pt x="23" y="219"/>
                  </a:cubicBezTo>
                  <a:cubicBezTo>
                    <a:pt x="26" y="214"/>
                    <a:pt x="32" y="216"/>
                    <a:pt x="37" y="213"/>
                  </a:cubicBezTo>
                  <a:cubicBezTo>
                    <a:pt x="40" y="211"/>
                    <a:pt x="43" y="205"/>
                    <a:pt x="46" y="203"/>
                  </a:cubicBezTo>
                  <a:cubicBezTo>
                    <a:pt x="51" y="201"/>
                    <a:pt x="56" y="203"/>
                    <a:pt x="60" y="199"/>
                  </a:cubicBezTo>
                  <a:cubicBezTo>
                    <a:pt x="65" y="193"/>
                    <a:pt x="76" y="188"/>
                    <a:pt x="83" y="183"/>
                  </a:cubicBezTo>
                  <a:cubicBezTo>
                    <a:pt x="89" y="179"/>
                    <a:pt x="89" y="170"/>
                    <a:pt x="96" y="166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88" y="168"/>
                    <a:pt x="86" y="170"/>
                    <a:pt x="81" y="170"/>
                  </a:cubicBezTo>
                  <a:cubicBezTo>
                    <a:pt x="78" y="170"/>
                    <a:pt x="76" y="168"/>
                    <a:pt x="74" y="168"/>
                  </a:cubicBezTo>
                  <a:cubicBezTo>
                    <a:pt x="73" y="170"/>
                    <a:pt x="72" y="171"/>
                    <a:pt x="72" y="173"/>
                  </a:cubicBezTo>
                  <a:cubicBezTo>
                    <a:pt x="65" y="170"/>
                    <a:pt x="63" y="168"/>
                    <a:pt x="58" y="165"/>
                  </a:cubicBezTo>
                  <a:cubicBezTo>
                    <a:pt x="57" y="166"/>
                    <a:pt x="57" y="168"/>
                    <a:pt x="57" y="169"/>
                  </a:cubicBezTo>
                  <a:cubicBezTo>
                    <a:pt x="55" y="169"/>
                    <a:pt x="55" y="169"/>
                    <a:pt x="54" y="169"/>
                  </a:cubicBezTo>
                  <a:cubicBezTo>
                    <a:pt x="52" y="169"/>
                    <a:pt x="51" y="171"/>
                    <a:pt x="50" y="171"/>
                  </a:cubicBezTo>
                  <a:cubicBezTo>
                    <a:pt x="48" y="171"/>
                    <a:pt x="47" y="166"/>
                    <a:pt x="47" y="164"/>
                  </a:cubicBezTo>
                  <a:cubicBezTo>
                    <a:pt x="47" y="161"/>
                    <a:pt x="47" y="161"/>
                    <a:pt x="47" y="158"/>
                  </a:cubicBezTo>
                  <a:cubicBezTo>
                    <a:pt x="47" y="158"/>
                    <a:pt x="47" y="154"/>
                    <a:pt x="45" y="154"/>
                  </a:cubicBezTo>
                  <a:cubicBezTo>
                    <a:pt x="42" y="154"/>
                    <a:pt x="40" y="159"/>
                    <a:pt x="39" y="159"/>
                  </a:cubicBezTo>
                  <a:cubicBezTo>
                    <a:pt x="35" y="159"/>
                    <a:pt x="22" y="148"/>
                    <a:pt x="20" y="146"/>
                  </a:cubicBezTo>
                  <a:cubicBezTo>
                    <a:pt x="21" y="146"/>
                    <a:pt x="22" y="145"/>
                    <a:pt x="24" y="145"/>
                  </a:cubicBezTo>
                  <a:cubicBezTo>
                    <a:pt x="22" y="139"/>
                    <a:pt x="12" y="137"/>
                    <a:pt x="12" y="133"/>
                  </a:cubicBezTo>
                  <a:cubicBezTo>
                    <a:pt x="12" y="124"/>
                    <a:pt x="28" y="117"/>
                    <a:pt x="34" y="117"/>
                  </a:cubicBezTo>
                  <a:cubicBezTo>
                    <a:pt x="36" y="117"/>
                    <a:pt x="56" y="109"/>
                    <a:pt x="56" y="105"/>
                  </a:cubicBezTo>
                  <a:cubicBezTo>
                    <a:pt x="56" y="103"/>
                    <a:pt x="51" y="99"/>
                    <a:pt x="51" y="98"/>
                  </a:cubicBezTo>
                  <a:cubicBezTo>
                    <a:pt x="54" y="97"/>
                    <a:pt x="53" y="97"/>
                    <a:pt x="55" y="98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3" y="94"/>
                    <a:pt x="53" y="94"/>
                    <a:pt x="51" y="94"/>
                  </a:cubicBezTo>
                  <a:cubicBezTo>
                    <a:pt x="47" y="94"/>
                    <a:pt x="45" y="99"/>
                    <a:pt x="39" y="99"/>
                  </a:cubicBezTo>
                  <a:cubicBezTo>
                    <a:pt x="33" y="99"/>
                    <a:pt x="31" y="96"/>
                    <a:pt x="27" y="97"/>
                  </a:cubicBezTo>
                  <a:cubicBezTo>
                    <a:pt x="21" y="97"/>
                    <a:pt x="14" y="97"/>
                    <a:pt x="12" y="97"/>
                  </a:cubicBezTo>
                  <a:cubicBezTo>
                    <a:pt x="11" y="92"/>
                    <a:pt x="8" y="91"/>
                    <a:pt x="8" y="89"/>
                  </a:cubicBezTo>
                  <a:cubicBezTo>
                    <a:pt x="8" y="88"/>
                    <a:pt x="8" y="87"/>
                    <a:pt x="9" y="86"/>
                  </a:cubicBezTo>
                  <a:cubicBezTo>
                    <a:pt x="4" y="86"/>
                    <a:pt x="1" y="84"/>
                    <a:pt x="0" y="81"/>
                  </a:cubicBezTo>
                  <a:cubicBezTo>
                    <a:pt x="7" y="77"/>
                    <a:pt x="19" y="73"/>
                    <a:pt x="26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8"/>
                    <a:pt x="36" y="75"/>
                    <a:pt x="42" y="75"/>
                  </a:cubicBezTo>
                  <a:cubicBezTo>
                    <a:pt x="46" y="75"/>
                    <a:pt x="46" y="76"/>
                    <a:pt x="50" y="75"/>
                  </a:cubicBezTo>
                  <a:cubicBezTo>
                    <a:pt x="47" y="66"/>
                    <a:pt x="41" y="65"/>
                    <a:pt x="32" y="61"/>
                  </a:cubicBezTo>
                  <a:cubicBezTo>
                    <a:pt x="30" y="60"/>
                    <a:pt x="27" y="52"/>
                    <a:pt x="24" y="50"/>
                  </a:cubicBezTo>
                  <a:cubicBezTo>
                    <a:pt x="20" y="48"/>
                    <a:pt x="9" y="46"/>
                    <a:pt x="9" y="44"/>
                  </a:cubicBezTo>
                  <a:cubicBezTo>
                    <a:pt x="9" y="44"/>
                    <a:pt x="13" y="36"/>
                    <a:pt x="1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7" y="24"/>
                    <a:pt x="50" y="13"/>
                    <a:pt x="65" y="8"/>
                  </a:cubicBezTo>
                  <a:cubicBezTo>
                    <a:pt x="69" y="7"/>
                    <a:pt x="72" y="9"/>
                    <a:pt x="76" y="8"/>
                  </a:cubicBezTo>
                  <a:cubicBezTo>
                    <a:pt x="81" y="6"/>
                    <a:pt x="84" y="0"/>
                    <a:pt x="88" y="0"/>
                  </a:cubicBezTo>
                  <a:cubicBezTo>
                    <a:pt x="92" y="0"/>
                    <a:pt x="94" y="3"/>
                    <a:pt x="97" y="4"/>
                  </a:cubicBezTo>
                  <a:cubicBezTo>
                    <a:pt x="96" y="6"/>
                    <a:pt x="96" y="6"/>
                    <a:pt x="95" y="8"/>
                  </a:cubicBezTo>
                  <a:cubicBezTo>
                    <a:pt x="98" y="8"/>
                    <a:pt x="100" y="6"/>
                    <a:pt x="102" y="4"/>
                  </a:cubicBezTo>
                  <a:cubicBezTo>
                    <a:pt x="105" y="5"/>
                    <a:pt x="106" y="6"/>
                    <a:pt x="109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6" y="9"/>
                    <a:pt x="127" y="11"/>
                    <a:pt x="131" y="13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9" y="18"/>
                    <a:pt x="177" y="20"/>
                    <a:pt x="186" y="20"/>
                  </a:cubicBezTo>
                  <a:cubicBezTo>
                    <a:pt x="191" y="20"/>
                    <a:pt x="194" y="18"/>
                    <a:pt x="199" y="18"/>
                  </a:cubicBezTo>
                  <a:cubicBezTo>
                    <a:pt x="208" y="18"/>
                    <a:pt x="210" y="21"/>
                    <a:pt x="218" y="24"/>
                  </a:cubicBezTo>
                  <a:cubicBezTo>
                    <a:pt x="218" y="23"/>
                    <a:pt x="218" y="23"/>
                    <a:pt x="218" y="2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104">
              <a:extLst>
                <a:ext uri="{FF2B5EF4-FFF2-40B4-BE49-F238E27FC236}">
                  <a16:creationId xmlns:a16="http://schemas.microsoft.com/office/drawing/2014/main" id="{8D89DB33-AE4A-4875-8D01-B222E48DE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970" y="1837779"/>
              <a:ext cx="33459" cy="45851"/>
            </a:xfrm>
            <a:custGeom>
              <a:avLst/>
              <a:gdLst>
                <a:gd name="T0" fmla="*/ 6 w 14"/>
                <a:gd name="T1" fmla="*/ 7 h 19"/>
                <a:gd name="T2" fmla="*/ 0 w 14"/>
                <a:gd name="T3" fmla="*/ 7 h 19"/>
                <a:gd name="T4" fmla="*/ 7 w 14"/>
                <a:gd name="T5" fmla="*/ 1 h 19"/>
                <a:gd name="T6" fmla="*/ 14 w 14"/>
                <a:gd name="T7" fmla="*/ 16 h 19"/>
                <a:gd name="T8" fmla="*/ 12 w 14"/>
                <a:gd name="T9" fmla="*/ 19 h 19"/>
                <a:gd name="T10" fmla="*/ 6 w 14"/>
                <a:gd name="T11" fmla="*/ 13 h 19"/>
                <a:gd name="T12" fmla="*/ 6 w 14"/>
                <a:gd name="T1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6" y="7"/>
                  </a:moveTo>
                  <a:cubicBezTo>
                    <a:pt x="2" y="6"/>
                    <a:pt x="3" y="5"/>
                    <a:pt x="0" y="7"/>
                  </a:cubicBezTo>
                  <a:cubicBezTo>
                    <a:pt x="0" y="0"/>
                    <a:pt x="1" y="0"/>
                    <a:pt x="7" y="1"/>
                  </a:cubicBezTo>
                  <a:cubicBezTo>
                    <a:pt x="7" y="9"/>
                    <a:pt x="14" y="10"/>
                    <a:pt x="14" y="16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9" y="19"/>
                    <a:pt x="6" y="13"/>
                    <a:pt x="6" y="13"/>
                  </a:cubicBezTo>
                  <a:cubicBezTo>
                    <a:pt x="6" y="11"/>
                    <a:pt x="5" y="8"/>
                    <a:pt x="6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53AF4FEF-0F9E-4BBA-B179-0A5F04C1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45" y="1783254"/>
              <a:ext cx="39654" cy="57003"/>
            </a:xfrm>
            <a:custGeom>
              <a:avLst/>
              <a:gdLst>
                <a:gd name="T0" fmla="*/ 10 w 16"/>
                <a:gd name="T1" fmla="*/ 12 h 23"/>
                <a:gd name="T2" fmla="*/ 13 w 16"/>
                <a:gd name="T3" fmla="*/ 12 h 23"/>
                <a:gd name="T4" fmla="*/ 13 w 16"/>
                <a:gd name="T5" fmla="*/ 23 h 23"/>
                <a:gd name="T6" fmla="*/ 8 w 16"/>
                <a:gd name="T7" fmla="*/ 12 h 23"/>
                <a:gd name="T8" fmla="*/ 0 w 16"/>
                <a:gd name="T9" fmla="*/ 3 h 23"/>
                <a:gd name="T10" fmla="*/ 4 w 16"/>
                <a:gd name="T11" fmla="*/ 0 h 23"/>
                <a:gd name="T12" fmla="*/ 10 w 16"/>
                <a:gd name="T13" fmla="*/ 0 h 23"/>
                <a:gd name="T14" fmla="*/ 10 w 16"/>
                <a:gd name="T1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0" y="12"/>
                  </a:moveTo>
                  <a:cubicBezTo>
                    <a:pt x="10" y="13"/>
                    <a:pt x="13" y="13"/>
                    <a:pt x="13" y="12"/>
                  </a:cubicBezTo>
                  <a:cubicBezTo>
                    <a:pt x="13" y="16"/>
                    <a:pt x="16" y="20"/>
                    <a:pt x="13" y="23"/>
                  </a:cubicBezTo>
                  <a:cubicBezTo>
                    <a:pt x="9" y="20"/>
                    <a:pt x="8" y="16"/>
                    <a:pt x="8" y="12"/>
                  </a:cubicBezTo>
                  <a:cubicBezTo>
                    <a:pt x="4" y="11"/>
                    <a:pt x="0" y="7"/>
                    <a:pt x="0" y="3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9" y="0"/>
                    <a:pt x="6" y="3"/>
                    <a:pt x="10" y="0"/>
                  </a:cubicBezTo>
                  <a:cubicBezTo>
                    <a:pt x="10" y="8"/>
                    <a:pt x="9" y="8"/>
                    <a:pt x="10" y="1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Freeform 106">
              <a:extLst>
                <a:ext uri="{FF2B5EF4-FFF2-40B4-BE49-F238E27FC236}">
                  <a16:creationId xmlns:a16="http://schemas.microsoft.com/office/drawing/2014/main" id="{A53330DD-13F5-4A59-8432-403589DF7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464" y="1256594"/>
              <a:ext cx="366804" cy="193315"/>
            </a:xfrm>
            <a:custGeom>
              <a:avLst/>
              <a:gdLst>
                <a:gd name="T0" fmla="*/ 139 w 150"/>
                <a:gd name="T1" fmla="*/ 62 h 79"/>
                <a:gd name="T2" fmla="*/ 135 w 150"/>
                <a:gd name="T3" fmla="*/ 65 h 79"/>
                <a:gd name="T4" fmla="*/ 139 w 150"/>
                <a:gd name="T5" fmla="*/ 67 h 79"/>
                <a:gd name="T6" fmla="*/ 142 w 150"/>
                <a:gd name="T7" fmla="*/ 71 h 79"/>
                <a:gd name="T8" fmla="*/ 126 w 150"/>
                <a:gd name="T9" fmla="*/ 77 h 79"/>
                <a:gd name="T10" fmla="*/ 102 w 150"/>
                <a:gd name="T11" fmla="*/ 68 h 79"/>
                <a:gd name="T12" fmla="*/ 95 w 150"/>
                <a:gd name="T13" fmla="*/ 73 h 79"/>
                <a:gd name="T14" fmla="*/ 74 w 150"/>
                <a:gd name="T15" fmla="*/ 79 h 79"/>
                <a:gd name="T16" fmla="*/ 48 w 150"/>
                <a:gd name="T17" fmla="*/ 79 h 79"/>
                <a:gd name="T18" fmla="*/ 43 w 150"/>
                <a:gd name="T19" fmla="*/ 72 h 79"/>
                <a:gd name="T20" fmla="*/ 27 w 150"/>
                <a:gd name="T21" fmla="*/ 70 h 79"/>
                <a:gd name="T22" fmla="*/ 14 w 150"/>
                <a:gd name="T23" fmla="*/ 60 h 79"/>
                <a:gd name="T24" fmla="*/ 42 w 150"/>
                <a:gd name="T25" fmla="*/ 54 h 79"/>
                <a:gd name="T26" fmla="*/ 51 w 150"/>
                <a:gd name="T27" fmla="*/ 53 h 79"/>
                <a:gd name="T28" fmla="*/ 44 w 150"/>
                <a:gd name="T29" fmla="*/ 50 h 79"/>
                <a:gd name="T30" fmla="*/ 29 w 150"/>
                <a:gd name="T31" fmla="*/ 50 h 79"/>
                <a:gd name="T32" fmla="*/ 7 w 150"/>
                <a:gd name="T33" fmla="*/ 45 h 79"/>
                <a:gd name="T34" fmla="*/ 18 w 150"/>
                <a:gd name="T35" fmla="*/ 39 h 79"/>
                <a:gd name="T36" fmla="*/ 8 w 150"/>
                <a:gd name="T37" fmla="*/ 39 h 79"/>
                <a:gd name="T38" fmla="*/ 0 w 150"/>
                <a:gd name="T39" fmla="*/ 33 h 79"/>
                <a:gd name="T40" fmla="*/ 36 w 150"/>
                <a:gd name="T41" fmla="*/ 9 h 79"/>
                <a:gd name="T42" fmla="*/ 41 w 150"/>
                <a:gd name="T43" fmla="*/ 19 h 79"/>
                <a:gd name="T44" fmla="*/ 50 w 150"/>
                <a:gd name="T45" fmla="*/ 13 h 79"/>
                <a:gd name="T46" fmla="*/ 63 w 150"/>
                <a:gd name="T47" fmla="*/ 22 h 79"/>
                <a:gd name="T48" fmla="*/ 71 w 150"/>
                <a:gd name="T49" fmla="*/ 20 h 79"/>
                <a:gd name="T50" fmla="*/ 70 w 150"/>
                <a:gd name="T51" fmla="*/ 15 h 79"/>
                <a:gd name="T52" fmla="*/ 76 w 150"/>
                <a:gd name="T53" fmla="*/ 15 h 79"/>
                <a:gd name="T54" fmla="*/ 86 w 150"/>
                <a:gd name="T55" fmla="*/ 23 h 79"/>
                <a:gd name="T56" fmla="*/ 91 w 150"/>
                <a:gd name="T57" fmla="*/ 34 h 79"/>
                <a:gd name="T58" fmla="*/ 94 w 150"/>
                <a:gd name="T59" fmla="*/ 31 h 79"/>
                <a:gd name="T60" fmla="*/ 88 w 150"/>
                <a:gd name="T61" fmla="*/ 11 h 79"/>
                <a:gd name="T62" fmla="*/ 93 w 150"/>
                <a:gd name="T63" fmla="*/ 8 h 79"/>
                <a:gd name="T64" fmla="*/ 101 w 150"/>
                <a:gd name="T65" fmla="*/ 8 h 79"/>
                <a:gd name="T66" fmla="*/ 101 w 150"/>
                <a:gd name="T67" fmla="*/ 5 h 79"/>
                <a:gd name="T68" fmla="*/ 109 w 150"/>
                <a:gd name="T69" fmla="*/ 0 h 79"/>
                <a:gd name="T70" fmla="*/ 119 w 150"/>
                <a:gd name="T71" fmla="*/ 6 h 79"/>
                <a:gd name="T72" fmla="*/ 113 w 150"/>
                <a:gd name="T73" fmla="*/ 16 h 79"/>
                <a:gd name="T74" fmla="*/ 121 w 150"/>
                <a:gd name="T75" fmla="*/ 40 h 79"/>
                <a:gd name="T76" fmla="*/ 150 w 150"/>
                <a:gd name="T77" fmla="*/ 60 h 79"/>
                <a:gd name="T78" fmla="*/ 139 w 150"/>
                <a:gd name="T79" fmla="*/ 6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0" h="79">
                  <a:moveTo>
                    <a:pt x="139" y="62"/>
                  </a:moveTo>
                  <a:cubicBezTo>
                    <a:pt x="137" y="62"/>
                    <a:pt x="135" y="63"/>
                    <a:pt x="135" y="65"/>
                  </a:cubicBezTo>
                  <a:cubicBezTo>
                    <a:pt x="135" y="67"/>
                    <a:pt x="138" y="67"/>
                    <a:pt x="139" y="67"/>
                  </a:cubicBezTo>
                  <a:cubicBezTo>
                    <a:pt x="140" y="70"/>
                    <a:pt x="141" y="71"/>
                    <a:pt x="142" y="71"/>
                  </a:cubicBezTo>
                  <a:cubicBezTo>
                    <a:pt x="140" y="77"/>
                    <a:pt x="133" y="77"/>
                    <a:pt x="126" y="77"/>
                  </a:cubicBezTo>
                  <a:cubicBezTo>
                    <a:pt x="115" y="77"/>
                    <a:pt x="111" y="68"/>
                    <a:pt x="102" y="68"/>
                  </a:cubicBezTo>
                  <a:cubicBezTo>
                    <a:pt x="97" y="68"/>
                    <a:pt x="99" y="71"/>
                    <a:pt x="95" y="73"/>
                  </a:cubicBezTo>
                  <a:cubicBezTo>
                    <a:pt x="87" y="77"/>
                    <a:pt x="80" y="75"/>
                    <a:pt x="74" y="79"/>
                  </a:cubicBezTo>
                  <a:cubicBezTo>
                    <a:pt x="61" y="79"/>
                    <a:pt x="56" y="79"/>
                    <a:pt x="48" y="79"/>
                  </a:cubicBezTo>
                  <a:cubicBezTo>
                    <a:pt x="44" y="79"/>
                    <a:pt x="47" y="74"/>
                    <a:pt x="43" y="72"/>
                  </a:cubicBezTo>
                  <a:cubicBezTo>
                    <a:pt x="40" y="69"/>
                    <a:pt x="31" y="70"/>
                    <a:pt x="27" y="70"/>
                  </a:cubicBezTo>
                  <a:cubicBezTo>
                    <a:pt x="21" y="70"/>
                    <a:pt x="16" y="64"/>
                    <a:pt x="14" y="60"/>
                  </a:cubicBezTo>
                  <a:cubicBezTo>
                    <a:pt x="21" y="55"/>
                    <a:pt x="30" y="54"/>
                    <a:pt x="42" y="54"/>
                  </a:cubicBezTo>
                  <a:cubicBezTo>
                    <a:pt x="46" y="54"/>
                    <a:pt x="48" y="53"/>
                    <a:pt x="51" y="53"/>
                  </a:cubicBezTo>
                  <a:cubicBezTo>
                    <a:pt x="49" y="52"/>
                    <a:pt x="47" y="50"/>
                    <a:pt x="44" y="50"/>
                  </a:cubicBezTo>
                  <a:cubicBezTo>
                    <a:pt x="39" y="50"/>
                    <a:pt x="32" y="50"/>
                    <a:pt x="29" y="50"/>
                  </a:cubicBezTo>
                  <a:cubicBezTo>
                    <a:pt x="23" y="50"/>
                    <a:pt x="7" y="53"/>
                    <a:pt x="7" y="45"/>
                  </a:cubicBezTo>
                  <a:cubicBezTo>
                    <a:pt x="7" y="39"/>
                    <a:pt x="15" y="41"/>
                    <a:pt x="18" y="39"/>
                  </a:cubicBezTo>
                  <a:cubicBezTo>
                    <a:pt x="14" y="38"/>
                    <a:pt x="12" y="39"/>
                    <a:pt x="8" y="39"/>
                  </a:cubicBezTo>
                  <a:cubicBezTo>
                    <a:pt x="5" y="39"/>
                    <a:pt x="0" y="34"/>
                    <a:pt x="0" y="33"/>
                  </a:cubicBezTo>
                  <a:cubicBezTo>
                    <a:pt x="0" y="19"/>
                    <a:pt x="26" y="9"/>
                    <a:pt x="36" y="9"/>
                  </a:cubicBezTo>
                  <a:cubicBezTo>
                    <a:pt x="40" y="9"/>
                    <a:pt x="40" y="17"/>
                    <a:pt x="41" y="19"/>
                  </a:cubicBezTo>
                  <a:cubicBezTo>
                    <a:pt x="43" y="17"/>
                    <a:pt x="45" y="13"/>
                    <a:pt x="50" y="13"/>
                  </a:cubicBezTo>
                  <a:cubicBezTo>
                    <a:pt x="58" y="13"/>
                    <a:pt x="61" y="17"/>
                    <a:pt x="63" y="22"/>
                  </a:cubicBezTo>
                  <a:cubicBezTo>
                    <a:pt x="66" y="21"/>
                    <a:pt x="68" y="21"/>
                    <a:pt x="71" y="20"/>
                  </a:cubicBezTo>
                  <a:cubicBezTo>
                    <a:pt x="71" y="17"/>
                    <a:pt x="71" y="17"/>
                    <a:pt x="70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80" y="16"/>
                    <a:pt x="84" y="20"/>
                    <a:pt x="86" y="23"/>
                  </a:cubicBezTo>
                  <a:cubicBezTo>
                    <a:pt x="87" y="26"/>
                    <a:pt x="85" y="34"/>
                    <a:pt x="91" y="34"/>
                  </a:cubicBezTo>
                  <a:cubicBezTo>
                    <a:pt x="93" y="34"/>
                    <a:pt x="93" y="32"/>
                    <a:pt x="94" y="31"/>
                  </a:cubicBezTo>
                  <a:cubicBezTo>
                    <a:pt x="92" y="28"/>
                    <a:pt x="88" y="14"/>
                    <a:pt x="88" y="11"/>
                  </a:cubicBezTo>
                  <a:cubicBezTo>
                    <a:pt x="88" y="9"/>
                    <a:pt x="91" y="8"/>
                    <a:pt x="93" y="8"/>
                  </a:cubicBezTo>
                  <a:cubicBezTo>
                    <a:pt x="98" y="8"/>
                    <a:pt x="96" y="10"/>
                    <a:pt x="101" y="8"/>
                  </a:cubicBezTo>
                  <a:cubicBezTo>
                    <a:pt x="101" y="7"/>
                    <a:pt x="101" y="6"/>
                    <a:pt x="101" y="5"/>
                  </a:cubicBezTo>
                  <a:cubicBezTo>
                    <a:pt x="101" y="2"/>
                    <a:pt x="105" y="0"/>
                    <a:pt x="109" y="0"/>
                  </a:cubicBezTo>
                  <a:cubicBezTo>
                    <a:pt x="114" y="0"/>
                    <a:pt x="119" y="2"/>
                    <a:pt x="119" y="6"/>
                  </a:cubicBezTo>
                  <a:cubicBezTo>
                    <a:pt x="119" y="11"/>
                    <a:pt x="113" y="13"/>
                    <a:pt x="113" y="16"/>
                  </a:cubicBezTo>
                  <a:cubicBezTo>
                    <a:pt x="113" y="26"/>
                    <a:pt x="121" y="33"/>
                    <a:pt x="121" y="40"/>
                  </a:cubicBezTo>
                  <a:cubicBezTo>
                    <a:pt x="121" y="49"/>
                    <a:pt x="145" y="56"/>
                    <a:pt x="150" y="60"/>
                  </a:cubicBezTo>
                  <a:cubicBezTo>
                    <a:pt x="145" y="63"/>
                    <a:pt x="144" y="62"/>
                    <a:pt x="139" y="6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Freeform 107">
              <a:extLst>
                <a:ext uri="{FF2B5EF4-FFF2-40B4-BE49-F238E27FC236}">
                  <a16:creationId xmlns:a16="http://schemas.microsoft.com/office/drawing/2014/main" id="{6B148850-AD3A-4E02-A5EB-8542624A8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52" y="1225614"/>
              <a:ext cx="205707" cy="136312"/>
            </a:xfrm>
            <a:custGeom>
              <a:avLst/>
              <a:gdLst>
                <a:gd name="T0" fmla="*/ 18 w 84"/>
                <a:gd name="T1" fmla="*/ 53 h 56"/>
                <a:gd name="T2" fmla="*/ 14 w 84"/>
                <a:gd name="T3" fmla="*/ 47 h 56"/>
                <a:gd name="T4" fmla="*/ 0 w 84"/>
                <a:gd name="T5" fmla="*/ 42 h 56"/>
                <a:gd name="T6" fmla="*/ 15 w 84"/>
                <a:gd name="T7" fmla="*/ 14 h 56"/>
                <a:gd name="T8" fmla="*/ 10 w 84"/>
                <a:gd name="T9" fmla="*/ 4 h 56"/>
                <a:gd name="T10" fmla="*/ 28 w 84"/>
                <a:gd name="T11" fmla="*/ 4 h 56"/>
                <a:gd name="T12" fmla="*/ 39 w 84"/>
                <a:gd name="T13" fmla="*/ 2 h 56"/>
                <a:gd name="T14" fmla="*/ 54 w 84"/>
                <a:gd name="T15" fmla="*/ 7 h 56"/>
                <a:gd name="T16" fmla="*/ 64 w 84"/>
                <a:gd name="T17" fmla="*/ 6 h 56"/>
                <a:gd name="T18" fmla="*/ 84 w 84"/>
                <a:gd name="T19" fmla="*/ 19 h 56"/>
                <a:gd name="T20" fmla="*/ 66 w 84"/>
                <a:gd name="T21" fmla="*/ 25 h 56"/>
                <a:gd name="T22" fmla="*/ 45 w 84"/>
                <a:gd name="T23" fmla="*/ 47 h 56"/>
                <a:gd name="T24" fmla="*/ 23 w 84"/>
                <a:gd name="T25" fmla="*/ 56 h 56"/>
                <a:gd name="T26" fmla="*/ 18 w 84"/>
                <a:gd name="T2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56">
                  <a:moveTo>
                    <a:pt x="18" y="53"/>
                  </a:moveTo>
                  <a:cubicBezTo>
                    <a:pt x="17" y="53"/>
                    <a:pt x="15" y="49"/>
                    <a:pt x="14" y="47"/>
                  </a:cubicBezTo>
                  <a:cubicBezTo>
                    <a:pt x="12" y="44"/>
                    <a:pt x="0" y="45"/>
                    <a:pt x="0" y="42"/>
                  </a:cubicBezTo>
                  <a:cubicBezTo>
                    <a:pt x="0" y="32"/>
                    <a:pt x="15" y="24"/>
                    <a:pt x="15" y="14"/>
                  </a:cubicBezTo>
                  <a:cubicBezTo>
                    <a:pt x="15" y="11"/>
                    <a:pt x="11" y="7"/>
                    <a:pt x="10" y="4"/>
                  </a:cubicBezTo>
                  <a:cubicBezTo>
                    <a:pt x="17" y="1"/>
                    <a:pt x="21" y="4"/>
                    <a:pt x="28" y="4"/>
                  </a:cubicBezTo>
                  <a:cubicBezTo>
                    <a:pt x="31" y="4"/>
                    <a:pt x="34" y="0"/>
                    <a:pt x="39" y="2"/>
                  </a:cubicBezTo>
                  <a:cubicBezTo>
                    <a:pt x="45" y="3"/>
                    <a:pt x="48" y="7"/>
                    <a:pt x="54" y="7"/>
                  </a:cubicBezTo>
                  <a:cubicBezTo>
                    <a:pt x="57" y="10"/>
                    <a:pt x="61" y="6"/>
                    <a:pt x="64" y="6"/>
                  </a:cubicBezTo>
                  <a:cubicBezTo>
                    <a:pt x="70" y="6"/>
                    <a:pt x="84" y="12"/>
                    <a:pt x="84" y="19"/>
                  </a:cubicBezTo>
                  <a:cubicBezTo>
                    <a:pt x="84" y="22"/>
                    <a:pt x="69" y="24"/>
                    <a:pt x="66" y="25"/>
                  </a:cubicBezTo>
                  <a:cubicBezTo>
                    <a:pt x="57" y="28"/>
                    <a:pt x="45" y="40"/>
                    <a:pt x="45" y="47"/>
                  </a:cubicBezTo>
                  <a:cubicBezTo>
                    <a:pt x="45" y="49"/>
                    <a:pt x="25" y="56"/>
                    <a:pt x="23" y="56"/>
                  </a:cubicBezTo>
                  <a:cubicBezTo>
                    <a:pt x="21" y="56"/>
                    <a:pt x="20" y="53"/>
                    <a:pt x="18" y="5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 108">
              <a:extLst>
                <a:ext uri="{FF2B5EF4-FFF2-40B4-BE49-F238E27FC236}">
                  <a16:creationId xmlns:a16="http://schemas.microsoft.com/office/drawing/2014/main" id="{CEC67D62-A6EA-4580-8FD7-767071A70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727" y="1130196"/>
              <a:ext cx="247840" cy="105333"/>
            </a:xfrm>
            <a:custGeom>
              <a:avLst/>
              <a:gdLst>
                <a:gd name="T0" fmla="*/ 35 w 101"/>
                <a:gd name="T1" fmla="*/ 43 h 43"/>
                <a:gd name="T2" fmla="*/ 27 w 101"/>
                <a:gd name="T3" fmla="*/ 38 h 43"/>
                <a:gd name="T4" fmla="*/ 35 w 101"/>
                <a:gd name="T5" fmla="*/ 35 h 43"/>
                <a:gd name="T6" fmla="*/ 30 w 101"/>
                <a:gd name="T7" fmla="*/ 28 h 43"/>
                <a:gd name="T8" fmla="*/ 27 w 101"/>
                <a:gd name="T9" fmla="*/ 32 h 43"/>
                <a:gd name="T10" fmla="*/ 14 w 101"/>
                <a:gd name="T11" fmla="*/ 34 h 43"/>
                <a:gd name="T12" fmla="*/ 4 w 101"/>
                <a:gd name="T13" fmla="*/ 32 h 43"/>
                <a:gd name="T14" fmla="*/ 0 w 101"/>
                <a:gd name="T15" fmla="*/ 28 h 43"/>
                <a:gd name="T16" fmla="*/ 0 w 101"/>
                <a:gd name="T17" fmla="*/ 23 h 43"/>
                <a:gd name="T18" fmla="*/ 7 w 101"/>
                <a:gd name="T19" fmla="*/ 20 h 43"/>
                <a:gd name="T20" fmla="*/ 20 w 101"/>
                <a:gd name="T21" fmla="*/ 23 h 43"/>
                <a:gd name="T22" fmla="*/ 7 w 101"/>
                <a:gd name="T23" fmla="*/ 20 h 43"/>
                <a:gd name="T24" fmla="*/ 7 w 101"/>
                <a:gd name="T25" fmla="*/ 15 h 43"/>
                <a:gd name="T26" fmla="*/ 12 w 101"/>
                <a:gd name="T27" fmla="*/ 15 h 43"/>
                <a:gd name="T28" fmla="*/ 25 w 101"/>
                <a:gd name="T29" fmla="*/ 17 h 43"/>
                <a:gd name="T30" fmla="*/ 11 w 101"/>
                <a:gd name="T31" fmla="*/ 14 h 43"/>
                <a:gd name="T32" fmla="*/ 16 w 101"/>
                <a:gd name="T33" fmla="*/ 11 h 43"/>
                <a:gd name="T34" fmla="*/ 24 w 101"/>
                <a:gd name="T35" fmla="*/ 12 h 43"/>
                <a:gd name="T36" fmla="*/ 15 w 101"/>
                <a:gd name="T37" fmla="*/ 8 h 43"/>
                <a:gd name="T38" fmla="*/ 25 w 101"/>
                <a:gd name="T39" fmla="*/ 8 h 43"/>
                <a:gd name="T40" fmla="*/ 29 w 101"/>
                <a:gd name="T41" fmla="*/ 12 h 43"/>
                <a:gd name="T42" fmla="*/ 36 w 101"/>
                <a:gd name="T43" fmla="*/ 12 h 43"/>
                <a:gd name="T44" fmla="*/ 63 w 101"/>
                <a:gd name="T45" fmla="*/ 23 h 43"/>
                <a:gd name="T46" fmla="*/ 70 w 101"/>
                <a:gd name="T47" fmla="*/ 20 h 43"/>
                <a:gd name="T48" fmla="*/ 64 w 101"/>
                <a:gd name="T49" fmla="*/ 19 h 43"/>
                <a:gd name="T50" fmla="*/ 67 w 101"/>
                <a:gd name="T51" fmla="*/ 18 h 43"/>
                <a:gd name="T52" fmla="*/ 67 w 101"/>
                <a:gd name="T53" fmla="*/ 14 h 43"/>
                <a:gd name="T54" fmla="*/ 60 w 101"/>
                <a:gd name="T55" fmla="*/ 10 h 43"/>
                <a:gd name="T56" fmla="*/ 70 w 101"/>
                <a:gd name="T57" fmla="*/ 0 h 43"/>
                <a:gd name="T58" fmla="*/ 75 w 101"/>
                <a:gd name="T59" fmla="*/ 2 h 43"/>
                <a:gd name="T60" fmla="*/ 75 w 101"/>
                <a:gd name="T61" fmla="*/ 6 h 43"/>
                <a:gd name="T62" fmla="*/ 86 w 101"/>
                <a:gd name="T63" fmla="*/ 17 h 43"/>
                <a:gd name="T64" fmla="*/ 94 w 101"/>
                <a:gd name="T65" fmla="*/ 13 h 43"/>
                <a:gd name="T66" fmla="*/ 101 w 101"/>
                <a:gd name="T67" fmla="*/ 20 h 43"/>
                <a:gd name="T68" fmla="*/ 91 w 101"/>
                <a:gd name="T69" fmla="*/ 34 h 43"/>
                <a:gd name="T70" fmla="*/ 72 w 101"/>
                <a:gd name="T71" fmla="*/ 33 h 43"/>
                <a:gd name="T72" fmla="*/ 53 w 101"/>
                <a:gd name="T73" fmla="*/ 38 h 43"/>
                <a:gd name="T74" fmla="*/ 35 w 101"/>
                <a:gd name="T7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43">
                  <a:moveTo>
                    <a:pt x="35" y="43"/>
                  </a:moveTo>
                  <a:cubicBezTo>
                    <a:pt x="31" y="43"/>
                    <a:pt x="27" y="40"/>
                    <a:pt x="27" y="38"/>
                  </a:cubicBezTo>
                  <a:cubicBezTo>
                    <a:pt x="27" y="34"/>
                    <a:pt x="31" y="35"/>
                    <a:pt x="35" y="35"/>
                  </a:cubicBezTo>
                  <a:cubicBezTo>
                    <a:pt x="33" y="32"/>
                    <a:pt x="30" y="31"/>
                    <a:pt x="30" y="28"/>
                  </a:cubicBezTo>
                  <a:cubicBezTo>
                    <a:pt x="28" y="28"/>
                    <a:pt x="27" y="30"/>
                    <a:pt x="27" y="32"/>
                  </a:cubicBezTo>
                  <a:cubicBezTo>
                    <a:pt x="22" y="32"/>
                    <a:pt x="18" y="34"/>
                    <a:pt x="14" y="34"/>
                  </a:cubicBezTo>
                  <a:cubicBezTo>
                    <a:pt x="11" y="34"/>
                    <a:pt x="6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25"/>
                    <a:pt x="1" y="25"/>
                    <a:pt x="0" y="23"/>
                  </a:cubicBezTo>
                  <a:cubicBezTo>
                    <a:pt x="3" y="23"/>
                    <a:pt x="4" y="20"/>
                    <a:pt x="7" y="20"/>
                  </a:cubicBezTo>
                  <a:cubicBezTo>
                    <a:pt x="13" y="20"/>
                    <a:pt x="16" y="23"/>
                    <a:pt x="20" y="23"/>
                  </a:cubicBezTo>
                  <a:cubicBezTo>
                    <a:pt x="15" y="23"/>
                    <a:pt x="11" y="21"/>
                    <a:pt x="7" y="2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0" y="15"/>
                    <a:pt x="12" y="15"/>
                    <a:pt x="12" y="15"/>
                  </a:cubicBezTo>
                  <a:cubicBezTo>
                    <a:pt x="13" y="15"/>
                    <a:pt x="22" y="17"/>
                    <a:pt x="25" y="17"/>
                  </a:cubicBezTo>
                  <a:cubicBezTo>
                    <a:pt x="20" y="16"/>
                    <a:pt x="15" y="17"/>
                    <a:pt x="11" y="14"/>
                  </a:cubicBezTo>
                  <a:cubicBezTo>
                    <a:pt x="12" y="12"/>
                    <a:pt x="14" y="11"/>
                    <a:pt x="16" y="11"/>
                  </a:cubicBezTo>
                  <a:cubicBezTo>
                    <a:pt x="20" y="11"/>
                    <a:pt x="21" y="12"/>
                    <a:pt x="24" y="12"/>
                  </a:cubicBezTo>
                  <a:cubicBezTo>
                    <a:pt x="20" y="12"/>
                    <a:pt x="15" y="12"/>
                    <a:pt x="15" y="8"/>
                  </a:cubicBezTo>
                  <a:cubicBezTo>
                    <a:pt x="20" y="7"/>
                    <a:pt x="22" y="8"/>
                    <a:pt x="25" y="8"/>
                  </a:cubicBezTo>
                  <a:cubicBezTo>
                    <a:pt x="26" y="8"/>
                    <a:pt x="29" y="9"/>
                    <a:pt x="29" y="12"/>
                  </a:cubicBezTo>
                  <a:cubicBezTo>
                    <a:pt x="33" y="12"/>
                    <a:pt x="35" y="12"/>
                    <a:pt x="36" y="12"/>
                  </a:cubicBezTo>
                  <a:cubicBezTo>
                    <a:pt x="45" y="12"/>
                    <a:pt x="51" y="23"/>
                    <a:pt x="63" y="23"/>
                  </a:cubicBezTo>
                  <a:cubicBezTo>
                    <a:pt x="67" y="23"/>
                    <a:pt x="68" y="22"/>
                    <a:pt x="70" y="20"/>
                  </a:cubicBezTo>
                  <a:cubicBezTo>
                    <a:pt x="66" y="20"/>
                    <a:pt x="65" y="19"/>
                    <a:pt x="64" y="19"/>
                  </a:cubicBezTo>
                  <a:cubicBezTo>
                    <a:pt x="64" y="18"/>
                    <a:pt x="66" y="18"/>
                    <a:pt x="67" y="18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4"/>
                    <a:pt x="60" y="12"/>
                    <a:pt x="60" y="10"/>
                  </a:cubicBezTo>
                  <a:cubicBezTo>
                    <a:pt x="60" y="5"/>
                    <a:pt x="67" y="3"/>
                    <a:pt x="70" y="0"/>
                  </a:cubicBezTo>
                  <a:cubicBezTo>
                    <a:pt x="72" y="1"/>
                    <a:pt x="73" y="2"/>
                    <a:pt x="75" y="2"/>
                  </a:cubicBezTo>
                  <a:cubicBezTo>
                    <a:pt x="75" y="5"/>
                    <a:pt x="75" y="5"/>
                    <a:pt x="75" y="6"/>
                  </a:cubicBezTo>
                  <a:cubicBezTo>
                    <a:pt x="75" y="10"/>
                    <a:pt x="81" y="17"/>
                    <a:pt x="86" y="17"/>
                  </a:cubicBezTo>
                  <a:cubicBezTo>
                    <a:pt x="89" y="17"/>
                    <a:pt x="90" y="13"/>
                    <a:pt x="94" y="13"/>
                  </a:cubicBezTo>
                  <a:cubicBezTo>
                    <a:pt x="97" y="13"/>
                    <a:pt x="101" y="17"/>
                    <a:pt x="101" y="20"/>
                  </a:cubicBezTo>
                  <a:cubicBezTo>
                    <a:pt x="101" y="24"/>
                    <a:pt x="94" y="33"/>
                    <a:pt x="91" y="34"/>
                  </a:cubicBezTo>
                  <a:cubicBezTo>
                    <a:pt x="89" y="34"/>
                    <a:pt x="72" y="32"/>
                    <a:pt x="72" y="33"/>
                  </a:cubicBezTo>
                  <a:cubicBezTo>
                    <a:pt x="72" y="34"/>
                    <a:pt x="54" y="38"/>
                    <a:pt x="53" y="38"/>
                  </a:cubicBezTo>
                  <a:cubicBezTo>
                    <a:pt x="47" y="41"/>
                    <a:pt x="42" y="43"/>
                    <a:pt x="35" y="4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Freeform 109">
              <a:extLst>
                <a:ext uri="{FF2B5EF4-FFF2-40B4-BE49-F238E27FC236}">
                  <a16:creationId xmlns:a16="http://schemas.microsoft.com/office/drawing/2014/main" id="{BDEDE844-FF2E-474A-8697-CB13425F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268" y="1166132"/>
              <a:ext cx="30980" cy="24784"/>
            </a:xfrm>
            <a:custGeom>
              <a:avLst/>
              <a:gdLst>
                <a:gd name="T0" fmla="*/ 5 w 13"/>
                <a:gd name="T1" fmla="*/ 10 h 10"/>
                <a:gd name="T2" fmla="*/ 0 w 13"/>
                <a:gd name="T3" fmla="*/ 7 h 10"/>
                <a:gd name="T4" fmla="*/ 13 w 13"/>
                <a:gd name="T5" fmla="*/ 0 h 10"/>
                <a:gd name="T6" fmla="*/ 5 w 13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5" y="10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0" y="2"/>
                    <a:pt x="10" y="0"/>
                    <a:pt x="13" y="0"/>
                  </a:cubicBezTo>
                  <a:cubicBezTo>
                    <a:pt x="13" y="4"/>
                    <a:pt x="8" y="10"/>
                    <a:pt x="5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Freeform 110">
              <a:extLst>
                <a:ext uri="{FF2B5EF4-FFF2-40B4-BE49-F238E27FC236}">
                  <a16:creationId xmlns:a16="http://schemas.microsoft.com/office/drawing/2014/main" id="{C44B9EAF-719E-43FF-8139-14C2200C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252" y="1132674"/>
              <a:ext cx="23545" cy="9914"/>
            </a:xfrm>
            <a:custGeom>
              <a:avLst/>
              <a:gdLst>
                <a:gd name="T0" fmla="*/ 4 w 10"/>
                <a:gd name="T1" fmla="*/ 4 h 4"/>
                <a:gd name="T2" fmla="*/ 0 w 10"/>
                <a:gd name="T3" fmla="*/ 0 h 4"/>
                <a:gd name="T4" fmla="*/ 10 w 10"/>
                <a:gd name="T5" fmla="*/ 0 h 4"/>
                <a:gd name="T6" fmla="*/ 10 w 10"/>
                <a:gd name="T7" fmla="*/ 4 h 4"/>
                <a:gd name="T8" fmla="*/ 4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4" y="4"/>
                  </a:moveTo>
                  <a:cubicBezTo>
                    <a:pt x="3" y="4"/>
                    <a:pt x="0" y="2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4" y="4"/>
                    <a:pt x="4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Freeform 111">
              <a:extLst>
                <a:ext uri="{FF2B5EF4-FFF2-40B4-BE49-F238E27FC236}">
                  <a16:creationId xmlns:a16="http://schemas.microsoft.com/office/drawing/2014/main" id="{B4386218-C8CC-4BB4-9FFF-DB21F0B7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394" y="1100455"/>
              <a:ext cx="140030" cy="78070"/>
            </a:xfrm>
            <a:custGeom>
              <a:avLst/>
              <a:gdLst>
                <a:gd name="T0" fmla="*/ 57 w 57"/>
                <a:gd name="T1" fmla="*/ 5 h 32"/>
                <a:gd name="T2" fmla="*/ 54 w 57"/>
                <a:gd name="T3" fmla="*/ 9 h 32"/>
                <a:gd name="T4" fmla="*/ 56 w 57"/>
                <a:gd name="T5" fmla="*/ 15 h 32"/>
                <a:gd name="T6" fmla="*/ 44 w 57"/>
                <a:gd name="T7" fmla="*/ 24 h 32"/>
                <a:gd name="T8" fmla="*/ 37 w 57"/>
                <a:gd name="T9" fmla="*/ 16 h 32"/>
                <a:gd name="T10" fmla="*/ 27 w 57"/>
                <a:gd name="T11" fmla="*/ 25 h 32"/>
                <a:gd name="T12" fmla="*/ 21 w 57"/>
                <a:gd name="T13" fmla="*/ 32 h 32"/>
                <a:gd name="T14" fmla="*/ 16 w 57"/>
                <a:gd name="T15" fmla="*/ 27 h 32"/>
                <a:gd name="T16" fmla="*/ 8 w 57"/>
                <a:gd name="T17" fmla="*/ 27 h 32"/>
                <a:gd name="T18" fmla="*/ 3 w 57"/>
                <a:gd name="T19" fmla="*/ 30 h 32"/>
                <a:gd name="T20" fmla="*/ 0 w 57"/>
                <a:gd name="T21" fmla="*/ 25 h 32"/>
                <a:gd name="T22" fmla="*/ 6 w 57"/>
                <a:gd name="T23" fmla="*/ 20 h 32"/>
                <a:gd name="T24" fmla="*/ 20 w 57"/>
                <a:gd name="T25" fmla="*/ 14 h 32"/>
                <a:gd name="T26" fmla="*/ 35 w 57"/>
                <a:gd name="T27" fmla="*/ 4 h 32"/>
                <a:gd name="T28" fmla="*/ 40 w 57"/>
                <a:gd name="T29" fmla="*/ 4 h 32"/>
                <a:gd name="T30" fmla="*/ 57 w 57"/>
                <a:gd name="T31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32">
                  <a:moveTo>
                    <a:pt x="57" y="5"/>
                  </a:moveTo>
                  <a:cubicBezTo>
                    <a:pt x="57" y="7"/>
                    <a:pt x="56" y="9"/>
                    <a:pt x="54" y="9"/>
                  </a:cubicBezTo>
                  <a:cubicBezTo>
                    <a:pt x="54" y="12"/>
                    <a:pt x="56" y="13"/>
                    <a:pt x="56" y="15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9" y="24"/>
                    <a:pt x="39" y="18"/>
                    <a:pt x="37" y="16"/>
                  </a:cubicBezTo>
                  <a:cubicBezTo>
                    <a:pt x="36" y="21"/>
                    <a:pt x="32" y="26"/>
                    <a:pt x="27" y="25"/>
                  </a:cubicBezTo>
                  <a:cubicBezTo>
                    <a:pt x="26" y="28"/>
                    <a:pt x="24" y="32"/>
                    <a:pt x="21" y="32"/>
                  </a:cubicBezTo>
                  <a:cubicBezTo>
                    <a:pt x="18" y="32"/>
                    <a:pt x="16" y="28"/>
                    <a:pt x="16" y="27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6" y="27"/>
                    <a:pt x="5" y="29"/>
                    <a:pt x="3" y="30"/>
                  </a:cubicBezTo>
                  <a:cubicBezTo>
                    <a:pt x="2" y="28"/>
                    <a:pt x="0" y="26"/>
                    <a:pt x="0" y="25"/>
                  </a:cubicBezTo>
                  <a:cubicBezTo>
                    <a:pt x="0" y="25"/>
                    <a:pt x="5" y="21"/>
                    <a:pt x="6" y="20"/>
                  </a:cubicBezTo>
                  <a:cubicBezTo>
                    <a:pt x="11" y="18"/>
                    <a:pt x="15" y="17"/>
                    <a:pt x="20" y="14"/>
                  </a:cubicBezTo>
                  <a:cubicBezTo>
                    <a:pt x="26" y="11"/>
                    <a:pt x="27" y="4"/>
                    <a:pt x="35" y="4"/>
                  </a:cubicBezTo>
                  <a:cubicBezTo>
                    <a:pt x="37" y="4"/>
                    <a:pt x="38" y="4"/>
                    <a:pt x="40" y="4"/>
                  </a:cubicBezTo>
                  <a:cubicBezTo>
                    <a:pt x="40" y="4"/>
                    <a:pt x="57" y="0"/>
                    <a:pt x="57" y="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112">
              <a:extLst>
                <a:ext uri="{FF2B5EF4-FFF2-40B4-BE49-F238E27FC236}">
                  <a16:creationId xmlns:a16="http://schemas.microsoft.com/office/drawing/2014/main" id="{EC944221-48A6-43B9-ABD0-537038E7E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53" y="1049647"/>
              <a:ext cx="80548" cy="23545"/>
            </a:xfrm>
            <a:custGeom>
              <a:avLst/>
              <a:gdLst>
                <a:gd name="T0" fmla="*/ 13 w 33"/>
                <a:gd name="T1" fmla="*/ 10 h 10"/>
                <a:gd name="T2" fmla="*/ 5 w 33"/>
                <a:gd name="T3" fmla="*/ 8 h 10"/>
                <a:gd name="T4" fmla="*/ 0 w 33"/>
                <a:gd name="T5" fmla="*/ 10 h 10"/>
                <a:gd name="T6" fmla="*/ 21 w 33"/>
                <a:gd name="T7" fmla="*/ 0 h 10"/>
                <a:gd name="T8" fmla="*/ 33 w 33"/>
                <a:gd name="T9" fmla="*/ 7 h 10"/>
                <a:gd name="T10" fmla="*/ 25 w 33"/>
                <a:gd name="T11" fmla="*/ 10 h 10"/>
                <a:gd name="T12" fmla="*/ 13 w 3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0">
                  <a:moveTo>
                    <a:pt x="13" y="10"/>
                  </a:moveTo>
                  <a:cubicBezTo>
                    <a:pt x="9" y="10"/>
                    <a:pt x="8" y="8"/>
                    <a:pt x="5" y="8"/>
                  </a:cubicBezTo>
                  <a:cubicBezTo>
                    <a:pt x="3" y="8"/>
                    <a:pt x="2" y="10"/>
                    <a:pt x="0" y="10"/>
                  </a:cubicBezTo>
                  <a:cubicBezTo>
                    <a:pt x="0" y="7"/>
                    <a:pt x="17" y="0"/>
                    <a:pt x="21" y="0"/>
                  </a:cubicBezTo>
                  <a:cubicBezTo>
                    <a:pt x="27" y="0"/>
                    <a:pt x="32" y="4"/>
                    <a:pt x="33" y="7"/>
                  </a:cubicBezTo>
                  <a:cubicBezTo>
                    <a:pt x="30" y="9"/>
                    <a:pt x="28" y="10"/>
                    <a:pt x="25" y="10"/>
                  </a:cubicBezTo>
                  <a:cubicBezTo>
                    <a:pt x="17" y="10"/>
                    <a:pt x="19" y="10"/>
                    <a:pt x="13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Freeform 113">
              <a:extLst>
                <a:ext uri="{FF2B5EF4-FFF2-40B4-BE49-F238E27FC236}">
                  <a16:creationId xmlns:a16="http://schemas.microsoft.com/office/drawing/2014/main" id="{6DFD0417-3F1D-4FEC-AB8D-8EE814E55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231" y="1078149"/>
              <a:ext cx="69395" cy="37176"/>
            </a:xfrm>
            <a:custGeom>
              <a:avLst/>
              <a:gdLst>
                <a:gd name="T0" fmla="*/ 24 w 28"/>
                <a:gd name="T1" fmla="*/ 6 h 15"/>
                <a:gd name="T2" fmla="*/ 9 w 28"/>
                <a:gd name="T3" fmla="*/ 15 h 15"/>
                <a:gd name="T4" fmla="*/ 0 w 28"/>
                <a:gd name="T5" fmla="*/ 7 h 15"/>
                <a:gd name="T6" fmla="*/ 23 w 28"/>
                <a:gd name="T7" fmla="*/ 0 h 15"/>
                <a:gd name="T8" fmla="*/ 28 w 28"/>
                <a:gd name="T9" fmla="*/ 3 h 15"/>
                <a:gd name="T10" fmla="*/ 16 w 28"/>
                <a:gd name="T11" fmla="*/ 6 h 15"/>
                <a:gd name="T12" fmla="*/ 24 w 28"/>
                <a:gd name="T1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4" y="6"/>
                  </a:moveTo>
                  <a:cubicBezTo>
                    <a:pt x="25" y="12"/>
                    <a:pt x="15" y="15"/>
                    <a:pt x="9" y="15"/>
                  </a:cubicBezTo>
                  <a:cubicBezTo>
                    <a:pt x="4" y="15"/>
                    <a:pt x="0" y="10"/>
                    <a:pt x="0" y="7"/>
                  </a:cubicBezTo>
                  <a:cubicBezTo>
                    <a:pt x="0" y="0"/>
                    <a:pt x="17" y="0"/>
                    <a:pt x="23" y="0"/>
                  </a:cubicBezTo>
                  <a:cubicBezTo>
                    <a:pt x="26" y="0"/>
                    <a:pt x="27" y="2"/>
                    <a:pt x="28" y="3"/>
                  </a:cubicBezTo>
                  <a:cubicBezTo>
                    <a:pt x="25" y="5"/>
                    <a:pt x="20" y="6"/>
                    <a:pt x="16" y="6"/>
                  </a:cubicBezTo>
                  <a:lnTo>
                    <a:pt x="24" y="6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Freeform 114">
              <a:extLst>
                <a:ext uri="{FF2B5EF4-FFF2-40B4-BE49-F238E27FC236}">
                  <a16:creationId xmlns:a16="http://schemas.microsoft.com/office/drawing/2014/main" id="{C37A9E1B-DF13-45E4-B816-27834A4C8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773" y="1073192"/>
              <a:ext cx="23545" cy="27262"/>
            </a:xfrm>
            <a:custGeom>
              <a:avLst/>
              <a:gdLst>
                <a:gd name="T0" fmla="*/ 10 w 10"/>
                <a:gd name="T1" fmla="*/ 8 h 11"/>
                <a:gd name="T2" fmla="*/ 6 w 10"/>
                <a:gd name="T3" fmla="*/ 11 h 11"/>
                <a:gd name="T4" fmla="*/ 0 w 10"/>
                <a:gd name="T5" fmla="*/ 7 h 11"/>
                <a:gd name="T6" fmla="*/ 10 w 10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10" y="8"/>
                  </a:moveTo>
                  <a:cubicBezTo>
                    <a:pt x="8" y="9"/>
                    <a:pt x="8" y="11"/>
                    <a:pt x="6" y="11"/>
                  </a:cubicBezTo>
                  <a:cubicBezTo>
                    <a:pt x="3" y="11"/>
                    <a:pt x="0" y="8"/>
                    <a:pt x="0" y="7"/>
                  </a:cubicBezTo>
                  <a:cubicBezTo>
                    <a:pt x="0" y="0"/>
                    <a:pt x="8" y="7"/>
                    <a:pt x="10" y="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Freeform 115">
              <a:extLst>
                <a:ext uri="{FF2B5EF4-FFF2-40B4-BE49-F238E27FC236}">
                  <a16:creationId xmlns:a16="http://schemas.microsoft.com/office/drawing/2014/main" id="{C92C7537-32C4-484D-8DA5-07B28FA3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766" y="1254116"/>
              <a:ext cx="120203" cy="97897"/>
            </a:xfrm>
            <a:custGeom>
              <a:avLst/>
              <a:gdLst>
                <a:gd name="T0" fmla="*/ 43 w 49"/>
                <a:gd name="T1" fmla="*/ 15 h 40"/>
                <a:gd name="T2" fmla="*/ 42 w 49"/>
                <a:gd name="T3" fmla="*/ 20 h 40"/>
                <a:gd name="T4" fmla="*/ 49 w 49"/>
                <a:gd name="T5" fmla="*/ 21 h 40"/>
                <a:gd name="T6" fmla="*/ 37 w 49"/>
                <a:gd name="T7" fmla="*/ 36 h 40"/>
                <a:gd name="T8" fmla="*/ 32 w 49"/>
                <a:gd name="T9" fmla="*/ 40 h 40"/>
                <a:gd name="T10" fmla="*/ 25 w 49"/>
                <a:gd name="T11" fmla="*/ 35 h 40"/>
                <a:gd name="T12" fmla="*/ 0 w 49"/>
                <a:gd name="T13" fmla="*/ 20 h 40"/>
                <a:gd name="T14" fmla="*/ 0 w 49"/>
                <a:gd name="T15" fmla="*/ 15 h 40"/>
                <a:gd name="T16" fmla="*/ 13 w 49"/>
                <a:gd name="T17" fmla="*/ 19 h 40"/>
                <a:gd name="T18" fmla="*/ 17 w 49"/>
                <a:gd name="T19" fmla="*/ 19 h 40"/>
                <a:gd name="T20" fmla="*/ 17 w 49"/>
                <a:gd name="T21" fmla="*/ 11 h 40"/>
                <a:gd name="T22" fmla="*/ 8 w 49"/>
                <a:gd name="T23" fmla="*/ 7 h 40"/>
                <a:gd name="T24" fmla="*/ 10 w 49"/>
                <a:gd name="T25" fmla="*/ 5 h 40"/>
                <a:gd name="T26" fmla="*/ 27 w 49"/>
                <a:gd name="T27" fmla="*/ 2 h 40"/>
                <a:gd name="T28" fmla="*/ 39 w 49"/>
                <a:gd name="T29" fmla="*/ 2 h 40"/>
                <a:gd name="T30" fmla="*/ 42 w 49"/>
                <a:gd name="T31" fmla="*/ 4 h 40"/>
                <a:gd name="T32" fmla="*/ 32 w 49"/>
                <a:gd name="T33" fmla="*/ 15 h 40"/>
                <a:gd name="T34" fmla="*/ 43 w 49"/>
                <a:gd name="T35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40">
                  <a:moveTo>
                    <a:pt x="43" y="15"/>
                  </a:moveTo>
                  <a:cubicBezTo>
                    <a:pt x="43" y="19"/>
                    <a:pt x="42" y="17"/>
                    <a:pt x="42" y="20"/>
                  </a:cubicBezTo>
                  <a:cubicBezTo>
                    <a:pt x="43" y="20"/>
                    <a:pt x="47" y="21"/>
                    <a:pt x="49" y="21"/>
                  </a:cubicBezTo>
                  <a:cubicBezTo>
                    <a:pt x="47" y="37"/>
                    <a:pt x="46" y="33"/>
                    <a:pt x="37" y="36"/>
                  </a:cubicBezTo>
                  <a:cubicBezTo>
                    <a:pt x="35" y="37"/>
                    <a:pt x="34" y="40"/>
                    <a:pt x="32" y="40"/>
                  </a:cubicBezTo>
                  <a:cubicBezTo>
                    <a:pt x="28" y="40"/>
                    <a:pt x="27" y="37"/>
                    <a:pt x="25" y="35"/>
                  </a:cubicBezTo>
                  <a:cubicBezTo>
                    <a:pt x="17" y="27"/>
                    <a:pt x="8" y="29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5"/>
                    <a:pt x="8" y="19"/>
                    <a:pt x="13" y="19"/>
                  </a:cubicBezTo>
                  <a:cubicBezTo>
                    <a:pt x="16" y="19"/>
                    <a:pt x="15" y="19"/>
                    <a:pt x="17" y="1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0"/>
                    <a:pt x="8" y="11"/>
                    <a:pt x="8" y="7"/>
                  </a:cubicBezTo>
                  <a:cubicBezTo>
                    <a:pt x="8" y="6"/>
                    <a:pt x="10" y="6"/>
                    <a:pt x="10" y="5"/>
                  </a:cubicBezTo>
                  <a:cubicBezTo>
                    <a:pt x="15" y="0"/>
                    <a:pt x="21" y="2"/>
                    <a:pt x="27" y="2"/>
                  </a:cubicBezTo>
                  <a:cubicBezTo>
                    <a:pt x="32" y="2"/>
                    <a:pt x="39" y="2"/>
                    <a:pt x="39" y="2"/>
                  </a:cubicBezTo>
                  <a:cubicBezTo>
                    <a:pt x="40" y="2"/>
                    <a:pt x="42" y="3"/>
                    <a:pt x="42" y="4"/>
                  </a:cubicBezTo>
                  <a:cubicBezTo>
                    <a:pt x="42" y="10"/>
                    <a:pt x="34" y="12"/>
                    <a:pt x="32" y="15"/>
                  </a:cubicBezTo>
                  <a:cubicBezTo>
                    <a:pt x="35" y="15"/>
                    <a:pt x="43" y="12"/>
                    <a:pt x="43" y="1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Freeform 116">
              <a:extLst>
                <a:ext uri="{FF2B5EF4-FFF2-40B4-BE49-F238E27FC236}">
                  <a16:creationId xmlns:a16="http://schemas.microsoft.com/office/drawing/2014/main" id="{5F8C1EC7-3300-4624-A9B1-E601FE22A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155" y="1140109"/>
              <a:ext cx="135073" cy="70635"/>
            </a:xfrm>
            <a:custGeom>
              <a:avLst/>
              <a:gdLst>
                <a:gd name="T0" fmla="*/ 3 w 55"/>
                <a:gd name="T1" fmla="*/ 7 h 29"/>
                <a:gd name="T2" fmla="*/ 0 w 55"/>
                <a:gd name="T3" fmla="*/ 1 h 29"/>
                <a:gd name="T4" fmla="*/ 4 w 55"/>
                <a:gd name="T5" fmla="*/ 1 h 29"/>
                <a:gd name="T6" fmla="*/ 25 w 55"/>
                <a:gd name="T7" fmla="*/ 13 h 29"/>
                <a:gd name="T8" fmla="*/ 19 w 55"/>
                <a:gd name="T9" fmla="*/ 8 h 29"/>
                <a:gd name="T10" fmla="*/ 19 w 55"/>
                <a:gd name="T11" fmla="*/ 5 h 29"/>
                <a:gd name="T12" fmla="*/ 35 w 55"/>
                <a:gd name="T13" fmla="*/ 11 h 29"/>
                <a:gd name="T14" fmla="*/ 35 w 55"/>
                <a:gd name="T15" fmla="*/ 5 h 29"/>
                <a:gd name="T16" fmla="*/ 25 w 55"/>
                <a:gd name="T17" fmla="*/ 1 h 29"/>
                <a:gd name="T18" fmla="*/ 30 w 55"/>
                <a:gd name="T19" fmla="*/ 1 h 29"/>
                <a:gd name="T20" fmla="*/ 43 w 55"/>
                <a:gd name="T21" fmla="*/ 4 h 29"/>
                <a:gd name="T22" fmla="*/ 49 w 55"/>
                <a:gd name="T23" fmla="*/ 1 h 29"/>
                <a:gd name="T24" fmla="*/ 55 w 55"/>
                <a:gd name="T25" fmla="*/ 8 h 29"/>
                <a:gd name="T26" fmla="*/ 52 w 55"/>
                <a:gd name="T27" fmla="*/ 26 h 29"/>
                <a:gd name="T28" fmla="*/ 41 w 55"/>
                <a:gd name="T29" fmla="*/ 28 h 29"/>
                <a:gd name="T30" fmla="*/ 32 w 55"/>
                <a:gd name="T31" fmla="*/ 26 h 29"/>
                <a:gd name="T32" fmla="*/ 34 w 55"/>
                <a:gd name="T33" fmla="*/ 24 h 29"/>
                <a:gd name="T34" fmla="*/ 34 w 55"/>
                <a:gd name="T35" fmla="*/ 21 h 29"/>
                <a:gd name="T36" fmla="*/ 41 w 55"/>
                <a:gd name="T37" fmla="*/ 16 h 29"/>
                <a:gd name="T38" fmla="*/ 37 w 55"/>
                <a:gd name="T39" fmla="*/ 16 h 29"/>
                <a:gd name="T40" fmla="*/ 17 w 55"/>
                <a:gd name="T41" fmla="*/ 18 h 29"/>
                <a:gd name="T42" fmla="*/ 13 w 55"/>
                <a:gd name="T43" fmla="*/ 15 h 29"/>
                <a:gd name="T44" fmla="*/ 9 w 55"/>
                <a:gd name="T45" fmla="*/ 15 h 29"/>
                <a:gd name="T46" fmla="*/ 8 w 55"/>
                <a:gd name="T47" fmla="*/ 12 h 29"/>
                <a:gd name="T48" fmla="*/ 1 w 55"/>
                <a:gd name="T49" fmla="*/ 9 h 29"/>
                <a:gd name="T50" fmla="*/ 1 w 55"/>
                <a:gd name="T51" fmla="*/ 4 h 29"/>
                <a:gd name="T52" fmla="*/ 3 w 55"/>
                <a:gd name="T53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9">
                  <a:moveTo>
                    <a:pt x="3" y="7"/>
                  </a:moveTo>
                  <a:cubicBezTo>
                    <a:pt x="2" y="6"/>
                    <a:pt x="0" y="4"/>
                    <a:pt x="0" y="1"/>
                  </a:cubicBezTo>
                  <a:cubicBezTo>
                    <a:pt x="1" y="1"/>
                    <a:pt x="2" y="1"/>
                    <a:pt x="4" y="1"/>
                  </a:cubicBezTo>
                  <a:cubicBezTo>
                    <a:pt x="12" y="1"/>
                    <a:pt x="16" y="16"/>
                    <a:pt x="25" y="13"/>
                  </a:cubicBezTo>
                  <a:cubicBezTo>
                    <a:pt x="23" y="12"/>
                    <a:pt x="21" y="10"/>
                    <a:pt x="19" y="8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6" y="5"/>
                    <a:pt x="28" y="11"/>
                    <a:pt x="35" y="11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0" y="5"/>
                    <a:pt x="26" y="5"/>
                    <a:pt x="25" y="1"/>
                  </a:cubicBezTo>
                  <a:cubicBezTo>
                    <a:pt x="27" y="0"/>
                    <a:pt x="28" y="1"/>
                    <a:pt x="30" y="1"/>
                  </a:cubicBezTo>
                  <a:cubicBezTo>
                    <a:pt x="35" y="1"/>
                    <a:pt x="38" y="4"/>
                    <a:pt x="43" y="4"/>
                  </a:cubicBezTo>
                  <a:cubicBezTo>
                    <a:pt x="46" y="4"/>
                    <a:pt x="47" y="1"/>
                    <a:pt x="49" y="1"/>
                  </a:cubicBezTo>
                  <a:cubicBezTo>
                    <a:pt x="54" y="1"/>
                    <a:pt x="55" y="4"/>
                    <a:pt x="55" y="8"/>
                  </a:cubicBezTo>
                  <a:cubicBezTo>
                    <a:pt x="55" y="15"/>
                    <a:pt x="51" y="18"/>
                    <a:pt x="52" y="26"/>
                  </a:cubicBezTo>
                  <a:cubicBezTo>
                    <a:pt x="48" y="28"/>
                    <a:pt x="42" y="28"/>
                    <a:pt x="41" y="28"/>
                  </a:cubicBezTo>
                  <a:cubicBezTo>
                    <a:pt x="39" y="28"/>
                    <a:pt x="32" y="29"/>
                    <a:pt x="32" y="26"/>
                  </a:cubicBezTo>
                  <a:cubicBezTo>
                    <a:pt x="32" y="25"/>
                    <a:pt x="33" y="24"/>
                    <a:pt x="34" y="24"/>
                  </a:cubicBezTo>
                  <a:cubicBezTo>
                    <a:pt x="33" y="23"/>
                    <a:pt x="33" y="22"/>
                    <a:pt x="34" y="21"/>
                  </a:cubicBezTo>
                  <a:cubicBezTo>
                    <a:pt x="34" y="18"/>
                    <a:pt x="39" y="18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2" y="16"/>
                    <a:pt x="22" y="18"/>
                    <a:pt x="17" y="18"/>
                  </a:cubicBezTo>
                  <a:cubicBezTo>
                    <a:pt x="15" y="18"/>
                    <a:pt x="13" y="17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" y="13"/>
                    <a:pt x="3" y="11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3" y="7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23B9B4C0-CBEB-4CA6-9C48-840E201D4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009" y="1409016"/>
              <a:ext cx="78070" cy="45851"/>
            </a:xfrm>
            <a:custGeom>
              <a:avLst/>
              <a:gdLst>
                <a:gd name="T0" fmla="*/ 25 w 32"/>
                <a:gd name="T1" fmla="*/ 19 h 19"/>
                <a:gd name="T2" fmla="*/ 0 w 32"/>
                <a:gd name="T3" fmla="*/ 10 h 19"/>
                <a:gd name="T4" fmla="*/ 6 w 32"/>
                <a:gd name="T5" fmla="*/ 9 h 19"/>
                <a:gd name="T6" fmla="*/ 14 w 32"/>
                <a:gd name="T7" fmla="*/ 0 h 19"/>
                <a:gd name="T8" fmla="*/ 32 w 32"/>
                <a:gd name="T9" fmla="*/ 14 h 19"/>
                <a:gd name="T10" fmla="*/ 25 w 32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9">
                  <a:moveTo>
                    <a:pt x="25" y="19"/>
                  </a:moveTo>
                  <a:cubicBezTo>
                    <a:pt x="21" y="19"/>
                    <a:pt x="0" y="11"/>
                    <a:pt x="0" y="10"/>
                  </a:cubicBezTo>
                  <a:cubicBezTo>
                    <a:pt x="0" y="8"/>
                    <a:pt x="5" y="9"/>
                    <a:pt x="6" y="9"/>
                  </a:cubicBezTo>
                  <a:cubicBezTo>
                    <a:pt x="10" y="8"/>
                    <a:pt x="8" y="0"/>
                    <a:pt x="14" y="0"/>
                  </a:cubicBezTo>
                  <a:cubicBezTo>
                    <a:pt x="18" y="0"/>
                    <a:pt x="30" y="10"/>
                    <a:pt x="32" y="14"/>
                  </a:cubicBezTo>
                  <a:cubicBezTo>
                    <a:pt x="29" y="16"/>
                    <a:pt x="28" y="19"/>
                    <a:pt x="25" y="19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3ADD73C6-6965-4833-8013-5450F23F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121" y="1242963"/>
              <a:ext cx="105333" cy="85505"/>
            </a:xfrm>
            <a:custGeom>
              <a:avLst/>
              <a:gdLst>
                <a:gd name="T0" fmla="*/ 43 w 43"/>
                <a:gd name="T1" fmla="*/ 7 h 35"/>
                <a:gd name="T2" fmla="*/ 38 w 43"/>
                <a:gd name="T3" fmla="*/ 12 h 35"/>
                <a:gd name="T4" fmla="*/ 21 w 43"/>
                <a:gd name="T5" fmla="*/ 23 h 35"/>
                <a:gd name="T6" fmla="*/ 13 w 43"/>
                <a:gd name="T7" fmla="*/ 25 h 35"/>
                <a:gd name="T8" fmla="*/ 17 w 43"/>
                <a:gd name="T9" fmla="*/ 25 h 35"/>
                <a:gd name="T10" fmla="*/ 11 w 43"/>
                <a:gd name="T11" fmla="*/ 35 h 35"/>
                <a:gd name="T12" fmla="*/ 5 w 43"/>
                <a:gd name="T13" fmla="*/ 35 h 35"/>
                <a:gd name="T14" fmla="*/ 5 w 43"/>
                <a:gd name="T15" fmla="*/ 26 h 35"/>
                <a:gd name="T16" fmla="*/ 0 w 43"/>
                <a:gd name="T17" fmla="*/ 12 h 35"/>
                <a:gd name="T18" fmla="*/ 0 w 43"/>
                <a:gd name="T19" fmla="*/ 7 h 35"/>
                <a:gd name="T20" fmla="*/ 7 w 43"/>
                <a:gd name="T21" fmla="*/ 7 h 35"/>
                <a:gd name="T22" fmla="*/ 7 w 43"/>
                <a:gd name="T23" fmla="*/ 5 h 35"/>
                <a:gd name="T24" fmla="*/ 15 w 43"/>
                <a:gd name="T25" fmla="*/ 0 h 35"/>
                <a:gd name="T26" fmla="*/ 43 w 43"/>
                <a:gd name="T27" fmla="*/ 4 h 35"/>
                <a:gd name="T28" fmla="*/ 43 w 43"/>
                <a:gd name="T2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35">
                  <a:moveTo>
                    <a:pt x="43" y="7"/>
                  </a:moveTo>
                  <a:cubicBezTo>
                    <a:pt x="43" y="8"/>
                    <a:pt x="38" y="12"/>
                    <a:pt x="38" y="12"/>
                  </a:cubicBezTo>
                  <a:cubicBezTo>
                    <a:pt x="34" y="17"/>
                    <a:pt x="30" y="23"/>
                    <a:pt x="21" y="23"/>
                  </a:cubicBezTo>
                  <a:cubicBezTo>
                    <a:pt x="15" y="23"/>
                    <a:pt x="15" y="19"/>
                    <a:pt x="13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30"/>
                    <a:pt x="14" y="31"/>
                    <a:pt x="11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1"/>
                    <a:pt x="5" y="27"/>
                    <a:pt x="5" y="26"/>
                  </a:cubicBezTo>
                  <a:cubicBezTo>
                    <a:pt x="0" y="21"/>
                    <a:pt x="2" y="18"/>
                    <a:pt x="0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6" y="7"/>
                    <a:pt x="7" y="7"/>
                  </a:cubicBezTo>
                  <a:cubicBezTo>
                    <a:pt x="7" y="7"/>
                    <a:pt x="7" y="5"/>
                    <a:pt x="7" y="5"/>
                  </a:cubicBezTo>
                  <a:cubicBezTo>
                    <a:pt x="7" y="4"/>
                    <a:pt x="9" y="0"/>
                    <a:pt x="15" y="0"/>
                  </a:cubicBezTo>
                  <a:cubicBezTo>
                    <a:pt x="25" y="0"/>
                    <a:pt x="33" y="4"/>
                    <a:pt x="43" y="4"/>
                  </a:cubicBezTo>
                  <a:cubicBezTo>
                    <a:pt x="43" y="5"/>
                    <a:pt x="43" y="6"/>
                    <a:pt x="43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B47D77D2-1FD9-46EF-8591-19D8221F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7" y="1093020"/>
              <a:ext cx="33459" cy="29741"/>
            </a:xfrm>
            <a:custGeom>
              <a:avLst/>
              <a:gdLst>
                <a:gd name="T0" fmla="*/ 14 w 14"/>
                <a:gd name="T1" fmla="*/ 8 h 12"/>
                <a:gd name="T2" fmla="*/ 10 w 14"/>
                <a:gd name="T3" fmla="*/ 12 h 12"/>
                <a:gd name="T4" fmla="*/ 0 w 14"/>
                <a:gd name="T5" fmla="*/ 0 h 12"/>
                <a:gd name="T6" fmla="*/ 14 w 14"/>
                <a:gd name="T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8"/>
                  </a:moveTo>
                  <a:cubicBezTo>
                    <a:pt x="14" y="10"/>
                    <a:pt x="12" y="12"/>
                    <a:pt x="10" y="12"/>
                  </a:cubicBezTo>
                  <a:cubicBezTo>
                    <a:pt x="7" y="12"/>
                    <a:pt x="0" y="4"/>
                    <a:pt x="0" y="0"/>
                  </a:cubicBezTo>
                  <a:cubicBezTo>
                    <a:pt x="8" y="0"/>
                    <a:pt x="8" y="6"/>
                    <a:pt x="14" y="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Freeform 120">
              <a:extLst>
                <a:ext uri="{FF2B5EF4-FFF2-40B4-BE49-F238E27FC236}">
                  <a16:creationId xmlns:a16="http://schemas.microsoft.com/office/drawing/2014/main" id="{B3F93E11-C86F-4E02-AB09-2E5E4E3B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763" y="1188438"/>
              <a:ext cx="24784" cy="19827"/>
            </a:xfrm>
            <a:custGeom>
              <a:avLst/>
              <a:gdLst>
                <a:gd name="T0" fmla="*/ 8 w 10"/>
                <a:gd name="T1" fmla="*/ 0 h 8"/>
                <a:gd name="T2" fmla="*/ 10 w 10"/>
                <a:gd name="T3" fmla="*/ 4 h 8"/>
                <a:gd name="T4" fmla="*/ 6 w 10"/>
                <a:gd name="T5" fmla="*/ 8 h 8"/>
                <a:gd name="T6" fmla="*/ 0 w 10"/>
                <a:gd name="T7" fmla="*/ 8 h 8"/>
                <a:gd name="T8" fmla="*/ 8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9" y="1"/>
                    <a:pt x="10" y="2"/>
                    <a:pt x="10" y="4"/>
                  </a:cubicBezTo>
                  <a:cubicBezTo>
                    <a:pt x="10" y="8"/>
                    <a:pt x="7" y="8"/>
                    <a:pt x="6" y="8"/>
                  </a:cubicBezTo>
                  <a:cubicBezTo>
                    <a:pt x="3" y="8"/>
                    <a:pt x="2" y="7"/>
                    <a:pt x="0" y="8"/>
                  </a:cubicBezTo>
                  <a:cubicBezTo>
                    <a:pt x="1" y="3"/>
                    <a:pt x="4" y="1"/>
                    <a:pt x="8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Freeform 121">
              <a:extLst>
                <a:ext uri="{FF2B5EF4-FFF2-40B4-BE49-F238E27FC236}">
                  <a16:creationId xmlns:a16="http://schemas.microsoft.com/office/drawing/2014/main" id="{90CA9667-B615-4A79-82D5-50597286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610" y="1022385"/>
              <a:ext cx="128877" cy="70635"/>
            </a:xfrm>
            <a:custGeom>
              <a:avLst/>
              <a:gdLst>
                <a:gd name="T0" fmla="*/ 35 w 53"/>
                <a:gd name="T1" fmla="*/ 21 h 29"/>
                <a:gd name="T2" fmla="*/ 22 w 53"/>
                <a:gd name="T3" fmla="*/ 20 h 29"/>
                <a:gd name="T4" fmla="*/ 12 w 53"/>
                <a:gd name="T5" fmla="*/ 19 h 29"/>
                <a:gd name="T6" fmla="*/ 4 w 53"/>
                <a:gd name="T7" fmla="*/ 17 h 29"/>
                <a:gd name="T8" fmla="*/ 13 w 53"/>
                <a:gd name="T9" fmla="*/ 13 h 29"/>
                <a:gd name="T10" fmla="*/ 13 w 53"/>
                <a:gd name="T11" fmla="*/ 10 h 29"/>
                <a:gd name="T12" fmla="*/ 3 w 53"/>
                <a:gd name="T13" fmla="*/ 10 h 29"/>
                <a:gd name="T14" fmla="*/ 5 w 53"/>
                <a:gd name="T15" fmla="*/ 7 h 29"/>
                <a:gd name="T16" fmla="*/ 0 w 53"/>
                <a:gd name="T17" fmla="*/ 3 h 29"/>
                <a:gd name="T18" fmla="*/ 9 w 53"/>
                <a:gd name="T19" fmla="*/ 0 h 29"/>
                <a:gd name="T20" fmla="*/ 20 w 53"/>
                <a:gd name="T21" fmla="*/ 6 h 29"/>
                <a:gd name="T22" fmla="*/ 26 w 53"/>
                <a:gd name="T23" fmla="*/ 3 h 29"/>
                <a:gd name="T24" fmla="*/ 35 w 53"/>
                <a:gd name="T25" fmla="*/ 10 h 29"/>
                <a:gd name="T26" fmla="*/ 39 w 53"/>
                <a:gd name="T27" fmla="*/ 8 h 29"/>
                <a:gd name="T28" fmla="*/ 47 w 53"/>
                <a:gd name="T29" fmla="*/ 14 h 29"/>
                <a:gd name="T30" fmla="*/ 45 w 53"/>
                <a:gd name="T31" fmla="*/ 17 h 29"/>
                <a:gd name="T32" fmla="*/ 53 w 53"/>
                <a:gd name="T33" fmla="*/ 25 h 29"/>
                <a:gd name="T34" fmla="*/ 48 w 53"/>
                <a:gd name="T35" fmla="*/ 29 h 29"/>
                <a:gd name="T36" fmla="*/ 35 w 53"/>
                <a:gd name="T37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29">
                  <a:moveTo>
                    <a:pt x="35" y="21"/>
                  </a:moveTo>
                  <a:cubicBezTo>
                    <a:pt x="30" y="21"/>
                    <a:pt x="27" y="20"/>
                    <a:pt x="22" y="20"/>
                  </a:cubicBezTo>
                  <a:cubicBezTo>
                    <a:pt x="20" y="18"/>
                    <a:pt x="16" y="19"/>
                    <a:pt x="12" y="19"/>
                  </a:cubicBezTo>
                  <a:cubicBezTo>
                    <a:pt x="8" y="19"/>
                    <a:pt x="7" y="19"/>
                    <a:pt x="4" y="17"/>
                  </a:cubicBezTo>
                  <a:cubicBezTo>
                    <a:pt x="7" y="14"/>
                    <a:pt x="10" y="14"/>
                    <a:pt x="13" y="13"/>
                  </a:cubicBezTo>
                  <a:cubicBezTo>
                    <a:pt x="12" y="12"/>
                    <a:pt x="12" y="11"/>
                    <a:pt x="13" y="10"/>
                  </a:cubicBezTo>
                  <a:cubicBezTo>
                    <a:pt x="7" y="10"/>
                    <a:pt x="5" y="12"/>
                    <a:pt x="3" y="10"/>
                  </a:cubicBezTo>
                  <a:cubicBezTo>
                    <a:pt x="4" y="9"/>
                    <a:pt x="5" y="8"/>
                    <a:pt x="5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4" y="2"/>
                    <a:pt x="6" y="0"/>
                    <a:pt x="9" y="0"/>
                  </a:cubicBezTo>
                  <a:cubicBezTo>
                    <a:pt x="15" y="0"/>
                    <a:pt x="17" y="6"/>
                    <a:pt x="20" y="6"/>
                  </a:cubicBezTo>
                  <a:cubicBezTo>
                    <a:pt x="23" y="6"/>
                    <a:pt x="24" y="3"/>
                    <a:pt x="26" y="3"/>
                  </a:cubicBezTo>
                  <a:cubicBezTo>
                    <a:pt x="32" y="3"/>
                    <a:pt x="31" y="10"/>
                    <a:pt x="35" y="10"/>
                  </a:cubicBezTo>
                  <a:cubicBezTo>
                    <a:pt x="36" y="10"/>
                    <a:pt x="37" y="8"/>
                    <a:pt x="39" y="8"/>
                  </a:cubicBezTo>
                  <a:cubicBezTo>
                    <a:pt x="43" y="8"/>
                    <a:pt x="46" y="13"/>
                    <a:pt x="47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7" y="19"/>
                    <a:pt x="53" y="22"/>
                    <a:pt x="53" y="25"/>
                  </a:cubicBezTo>
                  <a:cubicBezTo>
                    <a:pt x="53" y="28"/>
                    <a:pt x="50" y="29"/>
                    <a:pt x="48" y="29"/>
                  </a:cubicBezTo>
                  <a:cubicBezTo>
                    <a:pt x="41" y="29"/>
                    <a:pt x="42" y="21"/>
                    <a:pt x="35" y="2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Freeform 122">
              <a:extLst>
                <a:ext uri="{FF2B5EF4-FFF2-40B4-BE49-F238E27FC236}">
                  <a16:creationId xmlns:a16="http://schemas.microsoft.com/office/drawing/2014/main" id="{2DF77BDE-FDF9-41D7-A6F2-E136357D3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417" y="1083106"/>
              <a:ext cx="34698" cy="9914"/>
            </a:xfrm>
            <a:custGeom>
              <a:avLst/>
              <a:gdLst>
                <a:gd name="T0" fmla="*/ 5 w 14"/>
                <a:gd name="T1" fmla="*/ 4 h 4"/>
                <a:gd name="T2" fmla="*/ 8 w 14"/>
                <a:gd name="T3" fmla="*/ 0 h 4"/>
                <a:gd name="T4" fmla="*/ 14 w 14"/>
                <a:gd name="T5" fmla="*/ 2 h 4"/>
                <a:gd name="T6" fmla="*/ 5 w 1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5" y="4"/>
                  </a:moveTo>
                  <a:cubicBezTo>
                    <a:pt x="0" y="4"/>
                    <a:pt x="7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3" y="4"/>
                    <a:pt x="10" y="4"/>
                    <a:pt x="5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Freeform 123">
              <a:extLst>
                <a:ext uri="{FF2B5EF4-FFF2-40B4-BE49-F238E27FC236}">
                  <a16:creationId xmlns:a16="http://schemas.microsoft.com/office/drawing/2014/main" id="{C15B47A3-6B90-4A64-B932-1146BC13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055" y="1122760"/>
              <a:ext cx="344498" cy="110289"/>
            </a:xfrm>
            <a:custGeom>
              <a:avLst/>
              <a:gdLst>
                <a:gd name="T0" fmla="*/ 140 w 141"/>
                <a:gd name="T1" fmla="*/ 30 h 45"/>
                <a:gd name="T2" fmla="*/ 137 w 141"/>
                <a:gd name="T3" fmla="*/ 34 h 45"/>
                <a:gd name="T4" fmla="*/ 141 w 141"/>
                <a:gd name="T5" fmla="*/ 34 h 45"/>
                <a:gd name="T6" fmla="*/ 117 w 141"/>
                <a:gd name="T7" fmla="*/ 44 h 45"/>
                <a:gd name="T8" fmla="*/ 111 w 141"/>
                <a:gd name="T9" fmla="*/ 40 h 45"/>
                <a:gd name="T10" fmla="*/ 104 w 141"/>
                <a:gd name="T11" fmla="*/ 44 h 45"/>
                <a:gd name="T12" fmla="*/ 81 w 141"/>
                <a:gd name="T13" fmla="*/ 44 h 45"/>
                <a:gd name="T14" fmla="*/ 67 w 141"/>
                <a:gd name="T15" fmla="*/ 39 h 45"/>
                <a:gd name="T16" fmla="*/ 63 w 141"/>
                <a:gd name="T17" fmla="*/ 39 h 45"/>
                <a:gd name="T18" fmla="*/ 55 w 141"/>
                <a:gd name="T19" fmla="*/ 44 h 45"/>
                <a:gd name="T20" fmla="*/ 35 w 141"/>
                <a:gd name="T21" fmla="*/ 31 h 45"/>
                <a:gd name="T22" fmla="*/ 38 w 141"/>
                <a:gd name="T23" fmla="*/ 27 h 45"/>
                <a:gd name="T24" fmla="*/ 27 w 141"/>
                <a:gd name="T25" fmla="*/ 12 h 45"/>
                <a:gd name="T26" fmla="*/ 21 w 141"/>
                <a:gd name="T27" fmla="*/ 15 h 45"/>
                <a:gd name="T28" fmla="*/ 0 w 141"/>
                <a:gd name="T29" fmla="*/ 5 h 45"/>
                <a:gd name="T30" fmla="*/ 9 w 141"/>
                <a:gd name="T31" fmla="*/ 0 h 45"/>
                <a:gd name="T32" fmla="*/ 34 w 141"/>
                <a:gd name="T33" fmla="*/ 11 h 45"/>
                <a:gd name="T34" fmla="*/ 40 w 141"/>
                <a:gd name="T35" fmla="*/ 8 h 45"/>
                <a:gd name="T36" fmla="*/ 45 w 141"/>
                <a:gd name="T37" fmla="*/ 8 h 45"/>
                <a:gd name="T38" fmla="*/ 58 w 141"/>
                <a:gd name="T39" fmla="*/ 17 h 45"/>
                <a:gd name="T40" fmla="*/ 47 w 141"/>
                <a:gd name="T41" fmla="*/ 17 h 45"/>
                <a:gd name="T42" fmla="*/ 60 w 141"/>
                <a:gd name="T43" fmla="*/ 23 h 45"/>
                <a:gd name="T44" fmla="*/ 58 w 141"/>
                <a:gd name="T45" fmla="*/ 25 h 45"/>
                <a:gd name="T46" fmla="*/ 62 w 141"/>
                <a:gd name="T47" fmla="*/ 26 h 45"/>
                <a:gd name="T48" fmla="*/ 82 w 141"/>
                <a:gd name="T49" fmla="*/ 30 h 45"/>
                <a:gd name="T50" fmla="*/ 118 w 141"/>
                <a:gd name="T51" fmla="*/ 23 h 45"/>
                <a:gd name="T52" fmla="*/ 141 w 141"/>
                <a:gd name="T53" fmla="*/ 31 h 45"/>
                <a:gd name="T54" fmla="*/ 138 w 141"/>
                <a:gd name="T55" fmla="*/ 31 h 45"/>
                <a:gd name="T56" fmla="*/ 140 w 141"/>
                <a:gd name="T57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45">
                  <a:moveTo>
                    <a:pt x="140" y="30"/>
                  </a:moveTo>
                  <a:cubicBezTo>
                    <a:pt x="139" y="31"/>
                    <a:pt x="138" y="32"/>
                    <a:pt x="137" y="34"/>
                  </a:cubicBezTo>
                  <a:cubicBezTo>
                    <a:pt x="139" y="34"/>
                    <a:pt x="141" y="34"/>
                    <a:pt x="141" y="34"/>
                  </a:cubicBezTo>
                  <a:cubicBezTo>
                    <a:pt x="140" y="44"/>
                    <a:pt x="127" y="44"/>
                    <a:pt x="117" y="44"/>
                  </a:cubicBezTo>
                  <a:cubicBezTo>
                    <a:pt x="113" y="44"/>
                    <a:pt x="112" y="42"/>
                    <a:pt x="111" y="40"/>
                  </a:cubicBezTo>
                  <a:cubicBezTo>
                    <a:pt x="107" y="40"/>
                    <a:pt x="107" y="42"/>
                    <a:pt x="104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75" y="45"/>
                    <a:pt x="66" y="44"/>
                    <a:pt x="67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2" y="41"/>
                    <a:pt x="58" y="44"/>
                    <a:pt x="55" y="44"/>
                  </a:cubicBezTo>
                  <a:cubicBezTo>
                    <a:pt x="49" y="44"/>
                    <a:pt x="35" y="37"/>
                    <a:pt x="35" y="31"/>
                  </a:cubicBezTo>
                  <a:cubicBezTo>
                    <a:pt x="35" y="29"/>
                    <a:pt x="37" y="27"/>
                    <a:pt x="38" y="27"/>
                  </a:cubicBezTo>
                  <a:cubicBezTo>
                    <a:pt x="33" y="21"/>
                    <a:pt x="32" y="17"/>
                    <a:pt x="27" y="12"/>
                  </a:cubicBezTo>
                  <a:cubicBezTo>
                    <a:pt x="25" y="14"/>
                    <a:pt x="23" y="15"/>
                    <a:pt x="21" y="15"/>
                  </a:cubicBezTo>
                  <a:cubicBezTo>
                    <a:pt x="18" y="15"/>
                    <a:pt x="0" y="7"/>
                    <a:pt x="0" y="5"/>
                  </a:cubicBezTo>
                  <a:cubicBezTo>
                    <a:pt x="0" y="0"/>
                    <a:pt x="5" y="0"/>
                    <a:pt x="9" y="0"/>
                  </a:cubicBezTo>
                  <a:cubicBezTo>
                    <a:pt x="22" y="0"/>
                    <a:pt x="24" y="11"/>
                    <a:pt x="34" y="11"/>
                  </a:cubicBezTo>
                  <a:cubicBezTo>
                    <a:pt x="37" y="11"/>
                    <a:pt x="38" y="10"/>
                    <a:pt x="40" y="8"/>
                  </a:cubicBezTo>
                  <a:cubicBezTo>
                    <a:pt x="42" y="8"/>
                    <a:pt x="45" y="8"/>
                    <a:pt x="45" y="8"/>
                  </a:cubicBezTo>
                  <a:cubicBezTo>
                    <a:pt x="42" y="15"/>
                    <a:pt x="56" y="13"/>
                    <a:pt x="5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25"/>
                    <a:pt x="56" y="20"/>
                    <a:pt x="60" y="23"/>
                  </a:cubicBezTo>
                  <a:cubicBezTo>
                    <a:pt x="59" y="24"/>
                    <a:pt x="58" y="24"/>
                    <a:pt x="58" y="25"/>
                  </a:cubicBezTo>
                  <a:cubicBezTo>
                    <a:pt x="58" y="29"/>
                    <a:pt x="61" y="27"/>
                    <a:pt x="62" y="26"/>
                  </a:cubicBezTo>
                  <a:cubicBezTo>
                    <a:pt x="69" y="28"/>
                    <a:pt x="75" y="30"/>
                    <a:pt x="82" y="30"/>
                  </a:cubicBezTo>
                  <a:cubicBezTo>
                    <a:pt x="98" y="30"/>
                    <a:pt x="103" y="23"/>
                    <a:pt x="118" y="23"/>
                  </a:cubicBezTo>
                  <a:cubicBezTo>
                    <a:pt x="129" y="23"/>
                    <a:pt x="137" y="23"/>
                    <a:pt x="141" y="31"/>
                  </a:cubicBezTo>
                  <a:cubicBezTo>
                    <a:pt x="140" y="31"/>
                    <a:pt x="139" y="31"/>
                    <a:pt x="138" y="31"/>
                  </a:cubicBezTo>
                  <a:lnTo>
                    <a:pt x="140" y="3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Freeform 124">
              <a:extLst>
                <a:ext uri="{FF2B5EF4-FFF2-40B4-BE49-F238E27FC236}">
                  <a16:creationId xmlns:a16="http://schemas.microsoft.com/office/drawing/2014/main" id="{26BB5FBE-A94F-41F6-A188-CE31BBEC8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012" y="1181002"/>
              <a:ext cx="60721" cy="47090"/>
            </a:xfrm>
            <a:custGeom>
              <a:avLst/>
              <a:gdLst>
                <a:gd name="T0" fmla="*/ 4 w 25"/>
                <a:gd name="T1" fmla="*/ 7 h 19"/>
                <a:gd name="T2" fmla="*/ 13 w 25"/>
                <a:gd name="T3" fmla="*/ 0 h 19"/>
                <a:gd name="T4" fmla="*/ 25 w 25"/>
                <a:gd name="T5" fmla="*/ 9 h 19"/>
                <a:gd name="T6" fmla="*/ 19 w 25"/>
                <a:gd name="T7" fmla="*/ 19 h 19"/>
                <a:gd name="T8" fmla="*/ 0 w 25"/>
                <a:gd name="T9" fmla="*/ 11 h 19"/>
                <a:gd name="T10" fmla="*/ 4 w 25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9">
                  <a:moveTo>
                    <a:pt x="4" y="7"/>
                  </a:moveTo>
                  <a:cubicBezTo>
                    <a:pt x="7" y="7"/>
                    <a:pt x="6" y="0"/>
                    <a:pt x="13" y="0"/>
                  </a:cubicBezTo>
                  <a:cubicBezTo>
                    <a:pt x="18" y="0"/>
                    <a:pt x="25" y="6"/>
                    <a:pt x="25" y="9"/>
                  </a:cubicBezTo>
                  <a:cubicBezTo>
                    <a:pt x="25" y="14"/>
                    <a:pt x="23" y="19"/>
                    <a:pt x="19" y="19"/>
                  </a:cubicBezTo>
                  <a:cubicBezTo>
                    <a:pt x="17" y="19"/>
                    <a:pt x="0" y="11"/>
                    <a:pt x="0" y="11"/>
                  </a:cubicBezTo>
                  <a:cubicBezTo>
                    <a:pt x="0" y="8"/>
                    <a:pt x="3" y="7"/>
                    <a:pt x="4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8" name="Freeform 125">
              <a:extLst>
                <a:ext uri="{FF2B5EF4-FFF2-40B4-BE49-F238E27FC236}">
                  <a16:creationId xmlns:a16="http://schemas.microsoft.com/office/drawing/2014/main" id="{BB206D9C-682D-41B5-B5D6-2E12EF17C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208" y="1093020"/>
              <a:ext cx="57003" cy="17349"/>
            </a:xfrm>
            <a:custGeom>
              <a:avLst/>
              <a:gdLst>
                <a:gd name="T0" fmla="*/ 19 w 23"/>
                <a:gd name="T1" fmla="*/ 0 h 7"/>
                <a:gd name="T2" fmla="*/ 23 w 23"/>
                <a:gd name="T3" fmla="*/ 0 h 7"/>
                <a:gd name="T4" fmla="*/ 23 w 23"/>
                <a:gd name="T5" fmla="*/ 4 h 7"/>
                <a:gd name="T6" fmla="*/ 18 w 23"/>
                <a:gd name="T7" fmla="*/ 7 h 7"/>
                <a:gd name="T8" fmla="*/ 0 w 23"/>
                <a:gd name="T9" fmla="*/ 4 h 7"/>
                <a:gd name="T10" fmla="*/ 19 w 2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22" y="0"/>
                    <a:pt x="20" y="1"/>
                    <a:pt x="23" y="0"/>
                  </a:cubicBezTo>
                  <a:cubicBezTo>
                    <a:pt x="23" y="2"/>
                    <a:pt x="23" y="3"/>
                    <a:pt x="23" y="4"/>
                  </a:cubicBezTo>
                  <a:cubicBezTo>
                    <a:pt x="23" y="5"/>
                    <a:pt x="21" y="7"/>
                    <a:pt x="18" y="7"/>
                  </a:cubicBezTo>
                  <a:cubicBezTo>
                    <a:pt x="17" y="7"/>
                    <a:pt x="0" y="4"/>
                    <a:pt x="0" y="4"/>
                  </a:cubicBezTo>
                  <a:cubicBezTo>
                    <a:pt x="3" y="1"/>
                    <a:pt x="13" y="0"/>
                    <a:pt x="19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9" name="Freeform 126">
              <a:extLst>
                <a:ext uri="{FF2B5EF4-FFF2-40B4-BE49-F238E27FC236}">
                  <a16:creationId xmlns:a16="http://schemas.microsoft.com/office/drawing/2014/main" id="{2124FE0F-D32D-473F-B896-876426C4F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315" y="1042212"/>
              <a:ext cx="65678" cy="50808"/>
            </a:xfrm>
            <a:custGeom>
              <a:avLst/>
              <a:gdLst>
                <a:gd name="T0" fmla="*/ 7 w 27"/>
                <a:gd name="T1" fmla="*/ 18 h 21"/>
                <a:gd name="T2" fmla="*/ 9 w 27"/>
                <a:gd name="T3" fmla="*/ 15 h 21"/>
                <a:gd name="T4" fmla="*/ 0 w 27"/>
                <a:gd name="T5" fmla="*/ 4 h 21"/>
                <a:gd name="T6" fmla="*/ 7 w 27"/>
                <a:gd name="T7" fmla="*/ 0 h 21"/>
                <a:gd name="T8" fmla="*/ 17 w 27"/>
                <a:gd name="T9" fmla="*/ 4 h 21"/>
                <a:gd name="T10" fmla="*/ 27 w 27"/>
                <a:gd name="T11" fmla="*/ 10 h 21"/>
                <a:gd name="T12" fmla="*/ 27 w 27"/>
                <a:gd name="T13" fmla="*/ 18 h 21"/>
                <a:gd name="T14" fmla="*/ 7 w 27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1">
                  <a:moveTo>
                    <a:pt x="7" y="18"/>
                  </a:moveTo>
                  <a:cubicBezTo>
                    <a:pt x="7" y="16"/>
                    <a:pt x="9" y="15"/>
                    <a:pt x="9" y="15"/>
                  </a:cubicBezTo>
                  <a:cubicBezTo>
                    <a:pt x="6" y="11"/>
                    <a:pt x="0" y="10"/>
                    <a:pt x="0" y="4"/>
                  </a:cubicBezTo>
                  <a:cubicBezTo>
                    <a:pt x="0" y="1"/>
                    <a:pt x="4" y="0"/>
                    <a:pt x="7" y="0"/>
                  </a:cubicBezTo>
                  <a:cubicBezTo>
                    <a:pt x="7" y="2"/>
                    <a:pt x="13" y="4"/>
                    <a:pt x="17" y="4"/>
                  </a:cubicBezTo>
                  <a:cubicBezTo>
                    <a:pt x="17" y="11"/>
                    <a:pt x="27" y="4"/>
                    <a:pt x="27" y="10"/>
                  </a:cubicBezTo>
                  <a:cubicBezTo>
                    <a:pt x="27" y="13"/>
                    <a:pt x="26" y="15"/>
                    <a:pt x="27" y="18"/>
                  </a:cubicBezTo>
                  <a:cubicBezTo>
                    <a:pt x="17" y="20"/>
                    <a:pt x="7" y="21"/>
                    <a:pt x="7" y="1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Freeform 127">
              <a:extLst>
                <a:ext uri="{FF2B5EF4-FFF2-40B4-BE49-F238E27FC236}">
                  <a16:creationId xmlns:a16="http://schemas.microsoft.com/office/drawing/2014/main" id="{584FFE71-BC2C-4900-9748-892416A5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530" y="992644"/>
              <a:ext cx="24784" cy="14870"/>
            </a:xfrm>
            <a:custGeom>
              <a:avLst/>
              <a:gdLst>
                <a:gd name="T0" fmla="*/ 10 w 10"/>
                <a:gd name="T1" fmla="*/ 0 h 6"/>
                <a:gd name="T2" fmla="*/ 10 w 10"/>
                <a:gd name="T3" fmla="*/ 6 h 6"/>
                <a:gd name="T4" fmla="*/ 5 w 10"/>
                <a:gd name="T5" fmla="*/ 6 h 6"/>
                <a:gd name="T6" fmla="*/ 0 w 10"/>
                <a:gd name="T7" fmla="*/ 0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4"/>
                    <a:pt x="0" y="4"/>
                    <a:pt x="0" y="0"/>
                  </a:cubicBezTo>
                  <a:cubicBezTo>
                    <a:pt x="4" y="0"/>
                    <a:pt x="8" y="0"/>
                    <a:pt x="10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Freeform 128">
              <a:extLst>
                <a:ext uri="{FF2B5EF4-FFF2-40B4-BE49-F238E27FC236}">
                  <a16:creationId xmlns:a16="http://schemas.microsoft.com/office/drawing/2014/main" id="{6BEE058E-F5BA-47D0-8B91-B4C644816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165" y="931923"/>
              <a:ext cx="218099" cy="146226"/>
            </a:xfrm>
            <a:custGeom>
              <a:avLst/>
              <a:gdLst>
                <a:gd name="T0" fmla="*/ 59 w 89"/>
                <a:gd name="T1" fmla="*/ 24 h 60"/>
                <a:gd name="T2" fmla="*/ 63 w 89"/>
                <a:gd name="T3" fmla="*/ 24 h 60"/>
                <a:gd name="T4" fmla="*/ 63 w 89"/>
                <a:gd name="T5" fmla="*/ 20 h 60"/>
                <a:gd name="T6" fmla="*/ 61 w 89"/>
                <a:gd name="T7" fmla="*/ 18 h 60"/>
                <a:gd name="T8" fmla="*/ 64 w 89"/>
                <a:gd name="T9" fmla="*/ 18 h 60"/>
                <a:gd name="T10" fmla="*/ 68 w 89"/>
                <a:gd name="T11" fmla="*/ 23 h 60"/>
                <a:gd name="T12" fmla="*/ 71 w 89"/>
                <a:gd name="T13" fmla="*/ 27 h 60"/>
                <a:gd name="T14" fmla="*/ 69 w 89"/>
                <a:gd name="T15" fmla="*/ 32 h 60"/>
                <a:gd name="T16" fmla="*/ 74 w 89"/>
                <a:gd name="T17" fmla="*/ 32 h 60"/>
                <a:gd name="T18" fmla="*/ 88 w 89"/>
                <a:gd name="T19" fmla="*/ 35 h 60"/>
                <a:gd name="T20" fmla="*/ 88 w 89"/>
                <a:gd name="T21" fmla="*/ 40 h 60"/>
                <a:gd name="T22" fmla="*/ 81 w 89"/>
                <a:gd name="T23" fmla="*/ 41 h 60"/>
                <a:gd name="T24" fmla="*/ 68 w 89"/>
                <a:gd name="T25" fmla="*/ 50 h 60"/>
                <a:gd name="T26" fmla="*/ 63 w 89"/>
                <a:gd name="T27" fmla="*/ 45 h 60"/>
                <a:gd name="T28" fmla="*/ 60 w 89"/>
                <a:gd name="T29" fmla="*/ 49 h 60"/>
                <a:gd name="T30" fmla="*/ 64 w 89"/>
                <a:gd name="T31" fmla="*/ 55 h 60"/>
                <a:gd name="T32" fmla="*/ 58 w 89"/>
                <a:gd name="T33" fmla="*/ 55 h 60"/>
                <a:gd name="T34" fmla="*/ 58 w 89"/>
                <a:gd name="T35" fmla="*/ 58 h 60"/>
                <a:gd name="T36" fmla="*/ 48 w 89"/>
                <a:gd name="T37" fmla="*/ 53 h 60"/>
                <a:gd name="T38" fmla="*/ 41 w 89"/>
                <a:gd name="T39" fmla="*/ 60 h 60"/>
                <a:gd name="T40" fmla="*/ 30 w 89"/>
                <a:gd name="T41" fmla="*/ 55 h 60"/>
                <a:gd name="T42" fmla="*/ 33 w 89"/>
                <a:gd name="T43" fmla="*/ 53 h 60"/>
                <a:gd name="T44" fmla="*/ 21 w 89"/>
                <a:gd name="T45" fmla="*/ 45 h 60"/>
                <a:gd name="T46" fmla="*/ 42 w 89"/>
                <a:gd name="T47" fmla="*/ 40 h 60"/>
                <a:gd name="T48" fmla="*/ 31 w 89"/>
                <a:gd name="T49" fmla="*/ 37 h 60"/>
                <a:gd name="T50" fmla="*/ 22 w 89"/>
                <a:gd name="T51" fmla="*/ 40 h 60"/>
                <a:gd name="T52" fmla="*/ 18 w 89"/>
                <a:gd name="T53" fmla="*/ 36 h 60"/>
                <a:gd name="T54" fmla="*/ 12 w 89"/>
                <a:gd name="T55" fmla="*/ 38 h 60"/>
                <a:gd name="T56" fmla="*/ 10 w 89"/>
                <a:gd name="T57" fmla="*/ 35 h 60"/>
                <a:gd name="T58" fmla="*/ 16 w 89"/>
                <a:gd name="T59" fmla="*/ 32 h 60"/>
                <a:gd name="T60" fmla="*/ 0 w 89"/>
                <a:gd name="T61" fmla="*/ 23 h 60"/>
                <a:gd name="T62" fmla="*/ 4 w 89"/>
                <a:gd name="T63" fmla="*/ 23 h 60"/>
                <a:gd name="T64" fmla="*/ 13 w 89"/>
                <a:gd name="T65" fmla="*/ 25 h 60"/>
                <a:gd name="T66" fmla="*/ 15 w 89"/>
                <a:gd name="T67" fmla="*/ 23 h 60"/>
                <a:gd name="T68" fmla="*/ 2 w 89"/>
                <a:gd name="T69" fmla="*/ 17 h 60"/>
                <a:gd name="T70" fmla="*/ 9 w 89"/>
                <a:gd name="T71" fmla="*/ 14 h 60"/>
                <a:gd name="T72" fmla="*/ 17 w 89"/>
                <a:gd name="T73" fmla="*/ 16 h 60"/>
                <a:gd name="T74" fmla="*/ 20 w 89"/>
                <a:gd name="T75" fmla="*/ 13 h 60"/>
                <a:gd name="T76" fmla="*/ 12 w 89"/>
                <a:gd name="T77" fmla="*/ 13 h 60"/>
                <a:gd name="T78" fmla="*/ 8 w 89"/>
                <a:gd name="T79" fmla="*/ 8 h 60"/>
                <a:gd name="T80" fmla="*/ 19 w 89"/>
                <a:gd name="T81" fmla="*/ 6 h 60"/>
                <a:gd name="T82" fmla="*/ 24 w 89"/>
                <a:gd name="T83" fmla="*/ 6 h 60"/>
                <a:gd name="T84" fmla="*/ 15 w 89"/>
                <a:gd name="T85" fmla="*/ 0 h 60"/>
                <a:gd name="T86" fmla="*/ 33 w 89"/>
                <a:gd name="T87" fmla="*/ 3 h 60"/>
                <a:gd name="T88" fmla="*/ 43 w 89"/>
                <a:gd name="T89" fmla="*/ 15 h 60"/>
                <a:gd name="T90" fmla="*/ 54 w 89"/>
                <a:gd name="T91" fmla="*/ 16 h 60"/>
                <a:gd name="T92" fmla="*/ 59 w 89"/>
                <a:gd name="T93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" h="60">
                  <a:moveTo>
                    <a:pt x="59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3" y="18"/>
                    <a:pt x="64" y="18"/>
                  </a:cubicBezTo>
                  <a:cubicBezTo>
                    <a:pt x="68" y="18"/>
                    <a:pt x="68" y="20"/>
                    <a:pt x="68" y="23"/>
                  </a:cubicBezTo>
                  <a:cubicBezTo>
                    <a:pt x="68" y="25"/>
                    <a:pt x="71" y="25"/>
                    <a:pt x="71" y="27"/>
                  </a:cubicBezTo>
                  <a:cubicBezTo>
                    <a:pt x="71" y="29"/>
                    <a:pt x="69" y="30"/>
                    <a:pt x="69" y="32"/>
                  </a:cubicBezTo>
                  <a:cubicBezTo>
                    <a:pt x="69" y="34"/>
                    <a:pt x="74" y="32"/>
                    <a:pt x="74" y="32"/>
                  </a:cubicBezTo>
                  <a:cubicBezTo>
                    <a:pt x="77" y="32"/>
                    <a:pt x="85" y="35"/>
                    <a:pt x="88" y="35"/>
                  </a:cubicBezTo>
                  <a:cubicBezTo>
                    <a:pt x="88" y="37"/>
                    <a:pt x="89" y="39"/>
                    <a:pt x="88" y="40"/>
                  </a:cubicBezTo>
                  <a:cubicBezTo>
                    <a:pt x="87" y="41"/>
                    <a:pt x="84" y="41"/>
                    <a:pt x="81" y="41"/>
                  </a:cubicBezTo>
                  <a:cubicBezTo>
                    <a:pt x="76" y="42"/>
                    <a:pt x="72" y="50"/>
                    <a:pt x="68" y="50"/>
                  </a:cubicBezTo>
                  <a:cubicBezTo>
                    <a:pt x="64" y="50"/>
                    <a:pt x="64" y="48"/>
                    <a:pt x="63" y="45"/>
                  </a:cubicBezTo>
                  <a:cubicBezTo>
                    <a:pt x="62" y="46"/>
                    <a:pt x="61" y="47"/>
                    <a:pt x="60" y="49"/>
                  </a:cubicBezTo>
                  <a:cubicBezTo>
                    <a:pt x="62" y="52"/>
                    <a:pt x="63" y="52"/>
                    <a:pt x="64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6" y="59"/>
                    <a:pt x="51" y="55"/>
                    <a:pt x="48" y="53"/>
                  </a:cubicBezTo>
                  <a:cubicBezTo>
                    <a:pt x="48" y="58"/>
                    <a:pt x="46" y="60"/>
                    <a:pt x="41" y="60"/>
                  </a:cubicBezTo>
                  <a:cubicBezTo>
                    <a:pt x="37" y="60"/>
                    <a:pt x="30" y="59"/>
                    <a:pt x="30" y="55"/>
                  </a:cubicBezTo>
                  <a:cubicBezTo>
                    <a:pt x="32" y="54"/>
                    <a:pt x="33" y="54"/>
                    <a:pt x="33" y="53"/>
                  </a:cubicBezTo>
                  <a:cubicBezTo>
                    <a:pt x="29" y="53"/>
                    <a:pt x="21" y="50"/>
                    <a:pt x="21" y="45"/>
                  </a:cubicBezTo>
                  <a:cubicBezTo>
                    <a:pt x="21" y="40"/>
                    <a:pt x="38" y="41"/>
                    <a:pt x="42" y="40"/>
                  </a:cubicBezTo>
                  <a:cubicBezTo>
                    <a:pt x="38" y="39"/>
                    <a:pt x="35" y="37"/>
                    <a:pt x="31" y="37"/>
                  </a:cubicBezTo>
                  <a:cubicBezTo>
                    <a:pt x="26" y="37"/>
                    <a:pt x="25" y="40"/>
                    <a:pt x="22" y="40"/>
                  </a:cubicBezTo>
                  <a:cubicBezTo>
                    <a:pt x="19" y="40"/>
                    <a:pt x="19" y="38"/>
                    <a:pt x="18" y="36"/>
                  </a:cubicBezTo>
                  <a:cubicBezTo>
                    <a:pt x="15" y="37"/>
                    <a:pt x="14" y="38"/>
                    <a:pt x="12" y="38"/>
                  </a:cubicBezTo>
                  <a:cubicBezTo>
                    <a:pt x="10" y="38"/>
                    <a:pt x="10" y="37"/>
                    <a:pt x="10" y="35"/>
                  </a:cubicBezTo>
                  <a:cubicBezTo>
                    <a:pt x="13" y="34"/>
                    <a:pt x="15" y="34"/>
                    <a:pt x="16" y="32"/>
                  </a:cubicBezTo>
                  <a:cubicBezTo>
                    <a:pt x="7" y="32"/>
                    <a:pt x="0" y="31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10" y="25"/>
                    <a:pt x="13" y="25"/>
                  </a:cubicBezTo>
                  <a:cubicBezTo>
                    <a:pt x="14" y="25"/>
                    <a:pt x="15" y="23"/>
                    <a:pt x="15" y="23"/>
                  </a:cubicBezTo>
                  <a:cubicBezTo>
                    <a:pt x="11" y="22"/>
                    <a:pt x="2" y="20"/>
                    <a:pt x="2" y="17"/>
                  </a:cubicBezTo>
                  <a:cubicBezTo>
                    <a:pt x="2" y="14"/>
                    <a:pt x="7" y="14"/>
                    <a:pt x="9" y="14"/>
                  </a:cubicBezTo>
                  <a:cubicBezTo>
                    <a:pt x="13" y="14"/>
                    <a:pt x="15" y="16"/>
                    <a:pt x="17" y="16"/>
                  </a:cubicBezTo>
                  <a:cubicBezTo>
                    <a:pt x="19" y="16"/>
                    <a:pt x="19" y="14"/>
                    <a:pt x="20" y="13"/>
                  </a:cubicBezTo>
                  <a:cubicBezTo>
                    <a:pt x="17" y="11"/>
                    <a:pt x="14" y="13"/>
                    <a:pt x="12" y="13"/>
                  </a:cubicBezTo>
                  <a:cubicBezTo>
                    <a:pt x="11" y="13"/>
                    <a:pt x="8" y="9"/>
                    <a:pt x="8" y="8"/>
                  </a:cubicBezTo>
                  <a:cubicBezTo>
                    <a:pt x="12" y="6"/>
                    <a:pt x="14" y="5"/>
                    <a:pt x="19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1" y="4"/>
                    <a:pt x="16" y="4"/>
                    <a:pt x="15" y="0"/>
                  </a:cubicBezTo>
                  <a:cubicBezTo>
                    <a:pt x="23" y="0"/>
                    <a:pt x="28" y="1"/>
                    <a:pt x="33" y="3"/>
                  </a:cubicBezTo>
                  <a:cubicBezTo>
                    <a:pt x="39" y="5"/>
                    <a:pt x="38" y="14"/>
                    <a:pt x="43" y="15"/>
                  </a:cubicBezTo>
                  <a:cubicBezTo>
                    <a:pt x="47" y="17"/>
                    <a:pt x="50" y="14"/>
                    <a:pt x="54" y="16"/>
                  </a:cubicBezTo>
                  <a:cubicBezTo>
                    <a:pt x="58" y="18"/>
                    <a:pt x="57" y="21"/>
                    <a:pt x="59" y="2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Freeform 129">
              <a:extLst>
                <a:ext uri="{FF2B5EF4-FFF2-40B4-BE49-F238E27FC236}">
                  <a16:creationId xmlns:a16="http://schemas.microsoft.com/office/drawing/2014/main" id="{B84B7F38-0CE9-408A-842F-48E662E7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892" y="1544089"/>
              <a:ext cx="143747" cy="90462"/>
            </a:xfrm>
            <a:custGeom>
              <a:avLst/>
              <a:gdLst>
                <a:gd name="T0" fmla="*/ 5 w 59"/>
                <a:gd name="T1" fmla="*/ 25 h 37"/>
                <a:gd name="T2" fmla="*/ 8 w 59"/>
                <a:gd name="T3" fmla="*/ 21 h 37"/>
                <a:gd name="T4" fmla="*/ 8 w 59"/>
                <a:gd name="T5" fmla="*/ 17 h 37"/>
                <a:gd name="T6" fmla="*/ 17 w 59"/>
                <a:gd name="T7" fmla="*/ 0 h 37"/>
                <a:gd name="T8" fmla="*/ 21 w 59"/>
                <a:gd name="T9" fmla="*/ 8 h 37"/>
                <a:gd name="T10" fmla="*/ 24 w 59"/>
                <a:gd name="T11" fmla="*/ 6 h 37"/>
                <a:gd name="T12" fmla="*/ 44 w 59"/>
                <a:gd name="T13" fmla="*/ 17 h 37"/>
                <a:gd name="T14" fmla="*/ 46 w 59"/>
                <a:gd name="T15" fmla="*/ 22 h 37"/>
                <a:gd name="T16" fmla="*/ 59 w 59"/>
                <a:gd name="T17" fmla="*/ 28 h 37"/>
                <a:gd name="T18" fmla="*/ 49 w 59"/>
                <a:gd name="T19" fmla="*/ 31 h 37"/>
                <a:gd name="T20" fmla="*/ 41 w 59"/>
                <a:gd name="T21" fmla="*/ 31 h 37"/>
                <a:gd name="T22" fmla="*/ 30 w 59"/>
                <a:gd name="T23" fmla="*/ 24 h 37"/>
                <a:gd name="T24" fmla="*/ 17 w 59"/>
                <a:gd name="T25" fmla="*/ 34 h 37"/>
                <a:gd name="T26" fmla="*/ 15 w 59"/>
                <a:gd name="T27" fmla="*/ 37 h 37"/>
                <a:gd name="T28" fmla="*/ 13 w 59"/>
                <a:gd name="T29" fmla="*/ 31 h 37"/>
                <a:gd name="T30" fmla="*/ 0 w 59"/>
                <a:gd name="T31" fmla="*/ 31 h 37"/>
                <a:gd name="T32" fmla="*/ 5 w 59"/>
                <a:gd name="T33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37">
                  <a:moveTo>
                    <a:pt x="5" y="25"/>
                  </a:moveTo>
                  <a:cubicBezTo>
                    <a:pt x="6" y="24"/>
                    <a:pt x="8" y="23"/>
                    <a:pt x="8" y="21"/>
                  </a:cubicBezTo>
                  <a:cubicBezTo>
                    <a:pt x="8" y="19"/>
                    <a:pt x="8" y="20"/>
                    <a:pt x="8" y="17"/>
                  </a:cubicBezTo>
                  <a:cubicBezTo>
                    <a:pt x="8" y="12"/>
                    <a:pt x="9" y="1"/>
                    <a:pt x="17" y="0"/>
                  </a:cubicBezTo>
                  <a:cubicBezTo>
                    <a:pt x="18" y="4"/>
                    <a:pt x="20" y="5"/>
                    <a:pt x="21" y="8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30" y="13"/>
                    <a:pt x="39" y="10"/>
                    <a:pt x="44" y="17"/>
                  </a:cubicBezTo>
                  <a:cubicBezTo>
                    <a:pt x="46" y="19"/>
                    <a:pt x="45" y="21"/>
                    <a:pt x="46" y="22"/>
                  </a:cubicBezTo>
                  <a:cubicBezTo>
                    <a:pt x="51" y="26"/>
                    <a:pt x="56" y="24"/>
                    <a:pt x="59" y="28"/>
                  </a:cubicBezTo>
                  <a:cubicBezTo>
                    <a:pt x="55" y="30"/>
                    <a:pt x="53" y="31"/>
                    <a:pt x="49" y="31"/>
                  </a:cubicBezTo>
                  <a:cubicBezTo>
                    <a:pt x="46" y="31"/>
                    <a:pt x="44" y="31"/>
                    <a:pt x="41" y="31"/>
                  </a:cubicBezTo>
                  <a:cubicBezTo>
                    <a:pt x="41" y="31"/>
                    <a:pt x="32" y="24"/>
                    <a:pt x="30" y="24"/>
                  </a:cubicBezTo>
                  <a:cubicBezTo>
                    <a:pt x="30" y="30"/>
                    <a:pt x="21" y="36"/>
                    <a:pt x="17" y="34"/>
                  </a:cubicBezTo>
                  <a:cubicBezTo>
                    <a:pt x="16" y="36"/>
                    <a:pt x="16" y="37"/>
                    <a:pt x="15" y="37"/>
                  </a:cubicBezTo>
                  <a:cubicBezTo>
                    <a:pt x="11" y="37"/>
                    <a:pt x="12" y="34"/>
                    <a:pt x="13" y="31"/>
                  </a:cubicBezTo>
                  <a:cubicBezTo>
                    <a:pt x="8" y="30"/>
                    <a:pt x="3" y="31"/>
                    <a:pt x="0" y="31"/>
                  </a:cubicBezTo>
                  <a:cubicBezTo>
                    <a:pt x="1" y="26"/>
                    <a:pt x="4" y="26"/>
                    <a:pt x="5" y="2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B367AC94-F643-45BA-BFE8-91E7F73C9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882" y="1452388"/>
              <a:ext cx="44611" cy="44611"/>
            </a:xfrm>
            <a:custGeom>
              <a:avLst/>
              <a:gdLst>
                <a:gd name="T0" fmla="*/ 18 w 18"/>
                <a:gd name="T1" fmla="*/ 12 h 18"/>
                <a:gd name="T2" fmla="*/ 7 w 18"/>
                <a:gd name="T3" fmla="*/ 18 h 18"/>
                <a:gd name="T4" fmla="*/ 0 w 18"/>
                <a:gd name="T5" fmla="*/ 12 h 18"/>
                <a:gd name="T6" fmla="*/ 18 w 18"/>
                <a:gd name="T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cubicBezTo>
                    <a:pt x="18" y="16"/>
                    <a:pt x="11" y="18"/>
                    <a:pt x="7" y="18"/>
                  </a:cubicBezTo>
                  <a:cubicBezTo>
                    <a:pt x="3" y="18"/>
                    <a:pt x="0" y="15"/>
                    <a:pt x="0" y="12"/>
                  </a:cubicBezTo>
                  <a:cubicBezTo>
                    <a:pt x="0" y="0"/>
                    <a:pt x="18" y="2"/>
                    <a:pt x="18" y="1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2F2C56C9-C2E2-48A8-BB60-A1E6C4611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005" y="1637029"/>
              <a:ext cx="33459" cy="26024"/>
            </a:xfrm>
            <a:custGeom>
              <a:avLst/>
              <a:gdLst>
                <a:gd name="T0" fmla="*/ 6 w 14"/>
                <a:gd name="T1" fmla="*/ 1 h 11"/>
                <a:gd name="T2" fmla="*/ 14 w 14"/>
                <a:gd name="T3" fmla="*/ 2 h 11"/>
                <a:gd name="T4" fmla="*/ 0 w 14"/>
                <a:gd name="T5" fmla="*/ 11 h 11"/>
                <a:gd name="T6" fmla="*/ 0 w 14"/>
                <a:gd name="T7" fmla="*/ 8 h 11"/>
                <a:gd name="T8" fmla="*/ 6 w 1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6" y="1"/>
                  </a:moveTo>
                  <a:cubicBezTo>
                    <a:pt x="12" y="0"/>
                    <a:pt x="11" y="0"/>
                    <a:pt x="14" y="2"/>
                  </a:cubicBezTo>
                  <a:cubicBezTo>
                    <a:pt x="12" y="5"/>
                    <a:pt x="5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6" y="2"/>
                    <a:pt x="6" y="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BA031E44-6243-45BC-8431-031B32F0F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769" y="1259073"/>
              <a:ext cx="95419" cy="39654"/>
            </a:xfrm>
            <a:custGeom>
              <a:avLst/>
              <a:gdLst>
                <a:gd name="T0" fmla="*/ 14 w 39"/>
                <a:gd name="T1" fmla="*/ 16 h 16"/>
                <a:gd name="T2" fmla="*/ 6 w 39"/>
                <a:gd name="T3" fmla="*/ 10 h 16"/>
                <a:gd name="T4" fmla="*/ 0 w 39"/>
                <a:gd name="T5" fmla="*/ 4 h 16"/>
                <a:gd name="T6" fmla="*/ 5 w 39"/>
                <a:gd name="T7" fmla="*/ 0 h 16"/>
                <a:gd name="T8" fmla="*/ 19 w 39"/>
                <a:gd name="T9" fmla="*/ 2 h 16"/>
                <a:gd name="T10" fmla="*/ 39 w 39"/>
                <a:gd name="T11" fmla="*/ 11 h 16"/>
                <a:gd name="T12" fmla="*/ 33 w 39"/>
                <a:gd name="T13" fmla="*/ 15 h 16"/>
                <a:gd name="T14" fmla="*/ 25 w 39"/>
                <a:gd name="T15" fmla="*/ 13 h 16"/>
                <a:gd name="T16" fmla="*/ 14 w 39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14" y="16"/>
                  </a:moveTo>
                  <a:cubicBezTo>
                    <a:pt x="8" y="16"/>
                    <a:pt x="4" y="15"/>
                    <a:pt x="6" y="10"/>
                  </a:cubicBezTo>
                  <a:cubicBezTo>
                    <a:pt x="3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11" y="0"/>
                    <a:pt x="13" y="2"/>
                    <a:pt x="19" y="2"/>
                  </a:cubicBezTo>
                  <a:cubicBezTo>
                    <a:pt x="27" y="2"/>
                    <a:pt x="33" y="8"/>
                    <a:pt x="39" y="11"/>
                  </a:cubicBezTo>
                  <a:cubicBezTo>
                    <a:pt x="38" y="13"/>
                    <a:pt x="36" y="15"/>
                    <a:pt x="33" y="15"/>
                  </a:cubicBezTo>
                  <a:cubicBezTo>
                    <a:pt x="30" y="15"/>
                    <a:pt x="28" y="13"/>
                    <a:pt x="25" y="13"/>
                  </a:cubicBezTo>
                  <a:cubicBezTo>
                    <a:pt x="22" y="13"/>
                    <a:pt x="19" y="16"/>
                    <a:pt x="14" y="1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Freeform 133">
              <a:extLst>
                <a:ext uri="{FF2B5EF4-FFF2-40B4-BE49-F238E27FC236}">
                  <a16:creationId xmlns:a16="http://schemas.microsoft.com/office/drawing/2014/main" id="{B098998F-8C7B-4247-9C41-F2C2B064D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204" y="1653139"/>
              <a:ext cx="24784" cy="24784"/>
            </a:xfrm>
            <a:custGeom>
              <a:avLst/>
              <a:gdLst>
                <a:gd name="T0" fmla="*/ 10 w 10"/>
                <a:gd name="T1" fmla="*/ 4 h 10"/>
                <a:gd name="T2" fmla="*/ 5 w 10"/>
                <a:gd name="T3" fmla="*/ 10 h 10"/>
                <a:gd name="T4" fmla="*/ 0 w 10"/>
                <a:gd name="T5" fmla="*/ 6 h 10"/>
                <a:gd name="T6" fmla="*/ 10 w 10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8" y="6"/>
                    <a:pt x="7" y="10"/>
                    <a:pt x="5" y="10"/>
                  </a:cubicBezTo>
                  <a:cubicBezTo>
                    <a:pt x="4" y="10"/>
                    <a:pt x="0" y="6"/>
                    <a:pt x="0" y="6"/>
                  </a:cubicBezTo>
                  <a:cubicBezTo>
                    <a:pt x="0" y="1"/>
                    <a:pt x="7" y="0"/>
                    <a:pt x="10" y="4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Freeform 134">
              <a:extLst>
                <a:ext uri="{FF2B5EF4-FFF2-40B4-BE49-F238E27FC236}">
                  <a16:creationId xmlns:a16="http://schemas.microsoft.com/office/drawing/2014/main" id="{7AE0D660-2CD0-4418-AC93-1042E3DE8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928" y="1464780"/>
              <a:ext cx="22306" cy="14870"/>
            </a:xfrm>
            <a:custGeom>
              <a:avLst/>
              <a:gdLst>
                <a:gd name="T0" fmla="*/ 3 w 9"/>
                <a:gd name="T1" fmla="*/ 5 h 6"/>
                <a:gd name="T2" fmla="*/ 0 w 9"/>
                <a:gd name="T3" fmla="*/ 3 h 6"/>
                <a:gd name="T4" fmla="*/ 3 w 9"/>
                <a:gd name="T5" fmla="*/ 0 h 6"/>
                <a:gd name="T6" fmla="*/ 9 w 9"/>
                <a:gd name="T7" fmla="*/ 5 h 6"/>
                <a:gd name="T8" fmla="*/ 3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3" y="5"/>
                  </a:moveTo>
                  <a:cubicBezTo>
                    <a:pt x="1" y="5"/>
                    <a:pt x="0" y="5"/>
                    <a:pt x="0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8" y="4"/>
                    <a:pt x="9" y="5"/>
                  </a:cubicBezTo>
                  <a:cubicBezTo>
                    <a:pt x="5" y="6"/>
                    <a:pt x="6" y="5"/>
                    <a:pt x="3" y="5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Freeform 135">
              <a:extLst>
                <a:ext uri="{FF2B5EF4-FFF2-40B4-BE49-F238E27FC236}">
                  <a16:creationId xmlns:a16="http://schemas.microsoft.com/office/drawing/2014/main" id="{3E4D2A73-2D46-4C73-9671-4FB5FD228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553" y="1426364"/>
              <a:ext cx="24784" cy="14870"/>
            </a:xfrm>
            <a:custGeom>
              <a:avLst/>
              <a:gdLst>
                <a:gd name="T0" fmla="*/ 3 w 10"/>
                <a:gd name="T1" fmla="*/ 6 h 6"/>
                <a:gd name="T2" fmla="*/ 10 w 10"/>
                <a:gd name="T3" fmla="*/ 0 h 6"/>
                <a:gd name="T4" fmla="*/ 3 w 1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3" y="6"/>
                  </a:moveTo>
                  <a:cubicBezTo>
                    <a:pt x="0" y="6"/>
                    <a:pt x="7" y="0"/>
                    <a:pt x="10" y="0"/>
                  </a:cubicBezTo>
                  <a:cubicBezTo>
                    <a:pt x="9" y="3"/>
                    <a:pt x="7" y="6"/>
                    <a:pt x="3" y="6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97A7131-D894-4FD4-976E-0422FA9FE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889" y="1256594"/>
              <a:ext cx="577468" cy="416372"/>
            </a:xfrm>
            <a:custGeom>
              <a:avLst/>
              <a:gdLst>
                <a:gd name="T0" fmla="*/ 217 w 236"/>
                <a:gd name="T1" fmla="*/ 128 h 170"/>
                <a:gd name="T2" fmla="*/ 183 w 236"/>
                <a:gd name="T3" fmla="*/ 111 h 170"/>
                <a:gd name="T4" fmla="*/ 188 w 236"/>
                <a:gd name="T5" fmla="*/ 115 h 170"/>
                <a:gd name="T6" fmla="*/ 184 w 236"/>
                <a:gd name="T7" fmla="*/ 120 h 170"/>
                <a:gd name="T8" fmla="*/ 194 w 236"/>
                <a:gd name="T9" fmla="*/ 131 h 170"/>
                <a:gd name="T10" fmla="*/ 207 w 236"/>
                <a:gd name="T11" fmla="*/ 134 h 170"/>
                <a:gd name="T12" fmla="*/ 212 w 236"/>
                <a:gd name="T13" fmla="*/ 146 h 170"/>
                <a:gd name="T14" fmla="*/ 181 w 236"/>
                <a:gd name="T15" fmla="*/ 146 h 170"/>
                <a:gd name="T16" fmla="*/ 198 w 236"/>
                <a:gd name="T17" fmla="*/ 166 h 170"/>
                <a:gd name="T18" fmla="*/ 192 w 236"/>
                <a:gd name="T19" fmla="*/ 166 h 170"/>
                <a:gd name="T20" fmla="*/ 152 w 236"/>
                <a:gd name="T21" fmla="*/ 147 h 170"/>
                <a:gd name="T22" fmla="*/ 124 w 236"/>
                <a:gd name="T23" fmla="*/ 137 h 170"/>
                <a:gd name="T24" fmla="*/ 110 w 236"/>
                <a:gd name="T25" fmla="*/ 139 h 170"/>
                <a:gd name="T26" fmla="*/ 109 w 236"/>
                <a:gd name="T27" fmla="*/ 123 h 170"/>
                <a:gd name="T28" fmla="*/ 135 w 236"/>
                <a:gd name="T29" fmla="*/ 119 h 170"/>
                <a:gd name="T30" fmla="*/ 137 w 236"/>
                <a:gd name="T31" fmla="*/ 109 h 170"/>
                <a:gd name="T32" fmla="*/ 121 w 236"/>
                <a:gd name="T33" fmla="*/ 75 h 170"/>
                <a:gd name="T34" fmla="*/ 109 w 236"/>
                <a:gd name="T35" fmla="*/ 75 h 170"/>
                <a:gd name="T36" fmla="*/ 95 w 236"/>
                <a:gd name="T37" fmla="*/ 55 h 170"/>
                <a:gd name="T38" fmla="*/ 79 w 236"/>
                <a:gd name="T39" fmla="*/ 59 h 170"/>
                <a:gd name="T40" fmla="*/ 27 w 236"/>
                <a:gd name="T41" fmla="*/ 54 h 170"/>
                <a:gd name="T42" fmla="*/ 7 w 236"/>
                <a:gd name="T43" fmla="*/ 45 h 170"/>
                <a:gd name="T44" fmla="*/ 20 w 236"/>
                <a:gd name="T45" fmla="*/ 42 h 170"/>
                <a:gd name="T46" fmla="*/ 0 w 236"/>
                <a:gd name="T47" fmla="*/ 32 h 170"/>
                <a:gd name="T48" fmla="*/ 8 w 236"/>
                <a:gd name="T49" fmla="*/ 11 h 170"/>
                <a:gd name="T50" fmla="*/ 40 w 236"/>
                <a:gd name="T51" fmla="*/ 3 h 170"/>
                <a:gd name="T52" fmla="*/ 30 w 236"/>
                <a:gd name="T53" fmla="*/ 21 h 170"/>
                <a:gd name="T54" fmla="*/ 33 w 236"/>
                <a:gd name="T55" fmla="*/ 31 h 170"/>
                <a:gd name="T56" fmla="*/ 36 w 236"/>
                <a:gd name="T57" fmla="*/ 17 h 170"/>
                <a:gd name="T58" fmla="*/ 78 w 236"/>
                <a:gd name="T59" fmla="*/ 19 h 170"/>
                <a:gd name="T60" fmla="*/ 84 w 236"/>
                <a:gd name="T61" fmla="*/ 22 h 170"/>
                <a:gd name="T62" fmla="*/ 102 w 236"/>
                <a:gd name="T63" fmla="*/ 18 h 170"/>
                <a:gd name="T64" fmla="*/ 141 w 236"/>
                <a:gd name="T65" fmla="*/ 36 h 170"/>
                <a:gd name="T66" fmla="*/ 158 w 236"/>
                <a:gd name="T67" fmla="*/ 42 h 170"/>
                <a:gd name="T68" fmla="*/ 178 w 236"/>
                <a:gd name="T69" fmla="*/ 55 h 170"/>
                <a:gd name="T70" fmla="*/ 191 w 236"/>
                <a:gd name="T71" fmla="*/ 62 h 170"/>
                <a:gd name="T72" fmla="*/ 189 w 236"/>
                <a:gd name="T73" fmla="*/ 67 h 170"/>
                <a:gd name="T74" fmla="*/ 184 w 236"/>
                <a:gd name="T75" fmla="*/ 76 h 170"/>
                <a:gd name="T76" fmla="*/ 206 w 236"/>
                <a:gd name="T77" fmla="*/ 88 h 170"/>
                <a:gd name="T78" fmla="*/ 223 w 236"/>
                <a:gd name="T79" fmla="*/ 100 h 170"/>
                <a:gd name="T80" fmla="*/ 236 w 236"/>
                <a:gd name="T81" fmla="*/ 108 h 170"/>
                <a:gd name="T82" fmla="*/ 227 w 236"/>
                <a:gd name="T83" fmla="*/ 1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170">
                  <a:moveTo>
                    <a:pt x="221" y="120"/>
                  </a:moveTo>
                  <a:cubicBezTo>
                    <a:pt x="221" y="123"/>
                    <a:pt x="220" y="128"/>
                    <a:pt x="217" y="128"/>
                  </a:cubicBezTo>
                  <a:cubicBezTo>
                    <a:pt x="203" y="128"/>
                    <a:pt x="202" y="108"/>
                    <a:pt x="188" y="108"/>
                  </a:cubicBezTo>
                  <a:cubicBezTo>
                    <a:pt x="187" y="108"/>
                    <a:pt x="183" y="111"/>
                    <a:pt x="183" y="111"/>
                  </a:cubicBezTo>
                  <a:cubicBezTo>
                    <a:pt x="185" y="113"/>
                    <a:pt x="186" y="112"/>
                    <a:pt x="188" y="112"/>
                  </a:cubicBezTo>
                  <a:cubicBezTo>
                    <a:pt x="188" y="115"/>
                    <a:pt x="188" y="115"/>
                    <a:pt x="188" y="115"/>
                  </a:cubicBezTo>
                  <a:cubicBezTo>
                    <a:pt x="187" y="116"/>
                    <a:pt x="185" y="116"/>
                    <a:pt x="184" y="115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3"/>
                    <a:pt x="192" y="130"/>
                    <a:pt x="194" y="131"/>
                  </a:cubicBezTo>
                  <a:cubicBezTo>
                    <a:pt x="200" y="133"/>
                    <a:pt x="202" y="129"/>
                    <a:pt x="202" y="134"/>
                  </a:cubicBezTo>
                  <a:cubicBezTo>
                    <a:pt x="205" y="134"/>
                    <a:pt x="205" y="134"/>
                    <a:pt x="207" y="134"/>
                  </a:cubicBezTo>
                  <a:cubicBezTo>
                    <a:pt x="207" y="139"/>
                    <a:pt x="207" y="139"/>
                    <a:pt x="207" y="140"/>
                  </a:cubicBezTo>
                  <a:cubicBezTo>
                    <a:pt x="207" y="142"/>
                    <a:pt x="212" y="143"/>
                    <a:pt x="212" y="146"/>
                  </a:cubicBezTo>
                  <a:cubicBezTo>
                    <a:pt x="212" y="149"/>
                    <a:pt x="209" y="155"/>
                    <a:pt x="208" y="158"/>
                  </a:cubicBezTo>
                  <a:cubicBezTo>
                    <a:pt x="203" y="157"/>
                    <a:pt x="184" y="150"/>
                    <a:pt x="181" y="146"/>
                  </a:cubicBezTo>
                  <a:cubicBezTo>
                    <a:pt x="177" y="146"/>
                    <a:pt x="177" y="146"/>
                    <a:pt x="177" y="146"/>
                  </a:cubicBezTo>
                  <a:cubicBezTo>
                    <a:pt x="182" y="152"/>
                    <a:pt x="198" y="158"/>
                    <a:pt x="198" y="166"/>
                  </a:cubicBezTo>
                  <a:cubicBezTo>
                    <a:pt x="198" y="168"/>
                    <a:pt x="196" y="170"/>
                    <a:pt x="195" y="170"/>
                  </a:cubicBezTo>
                  <a:cubicBezTo>
                    <a:pt x="194" y="170"/>
                    <a:pt x="193" y="167"/>
                    <a:pt x="192" y="166"/>
                  </a:cubicBezTo>
                  <a:cubicBezTo>
                    <a:pt x="184" y="162"/>
                    <a:pt x="178" y="164"/>
                    <a:pt x="171" y="160"/>
                  </a:cubicBezTo>
                  <a:cubicBezTo>
                    <a:pt x="164" y="156"/>
                    <a:pt x="147" y="156"/>
                    <a:pt x="152" y="147"/>
                  </a:cubicBezTo>
                  <a:cubicBezTo>
                    <a:pt x="142" y="143"/>
                    <a:pt x="138" y="137"/>
                    <a:pt x="130" y="133"/>
                  </a:cubicBezTo>
                  <a:cubicBezTo>
                    <a:pt x="128" y="135"/>
                    <a:pt x="126" y="137"/>
                    <a:pt x="124" y="137"/>
                  </a:cubicBezTo>
                  <a:cubicBezTo>
                    <a:pt x="121" y="137"/>
                    <a:pt x="122" y="135"/>
                    <a:pt x="119" y="135"/>
                  </a:cubicBezTo>
                  <a:cubicBezTo>
                    <a:pt x="115" y="135"/>
                    <a:pt x="114" y="139"/>
                    <a:pt x="110" y="139"/>
                  </a:cubicBezTo>
                  <a:cubicBezTo>
                    <a:pt x="107" y="139"/>
                    <a:pt x="98" y="135"/>
                    <a:pt x="98" y="131"/>
                  </a:cubicBezTo>
                  <a:cubicBezTo>
                    <a:pt x="98" y="128"/>
                    <a:pt x="105" y="123"/>
                    <a:pt x="109" y="123"/>
                  </a:cubicBezTo>
                  <a:cubicBezTo>
                    <a:pt x="115" y="123"/>
                    <a:pt x="119" y="123"/>
                    <a:pt x="122" y="123"/>
                  </a:cubicBezTo>
                  <a:cubicBezTo>
                    <a:pt x="124" y="123"/>
                    <a:pt x="131" y="122"/>
                    <a:pt x="135" y="119"/>
                  </a:cubicBezTo>
                  <a:cubicBezTo>
                    <a:pt x="133" y="119"/>
                    <a:pt x="130" y="116"/>
                    <a:pt x="130" y="113"/>
                  </a:cubicBezTo>
                  <a:cubicBezTo>
                    <a:pt x="130" y="108"/>
                    <a:pt x="135" y="111"/>
                    <a:pt x="137" y="109"/>
                  </a:cubicBezTo>
                  <a:cubicBezTo>
                    <a:pt x="139" y="106"/>
                    <a:pt x="145" y="100"/>
                    <a:pt x="145" y="96"/>
                  </a:cubicBezTo>
                  <a:cubicBezTo>
                    <a:pt x="145" y="89"/>
                    <a:pt x="127" y="75"/>
                    <a:pt x="121" y="75"/>
                  </a:cubicBezTo>
                  <a:cubicBezTo>
                    <a:pt x="117" y="75"/>
                    <a:pt x="115" y="78"/>
                    <a:pt x="112" y="78"/>
                  </a:cubicBezTo>
                  <a:cubicBezTo>
                    <a:pt x="111" y="78"/>
                    <a:pt x="109" y="75"/>
                    <a:pt x="109" y="75"/>
                  </a:cubicBezTo>
                  <a:cubicBezTo>
                    <a:pt x="109" y="72"/>
                    <a:pt x="115" y="71"/>
                    <a:pt x="116" y="71"/>
                  </a:cubicBezTo>
                  <a:cubicBezTo>
                    <a:pt x="114" y="68"/>
                    <a:pt x="98" y="55"/>
                    <a:pt x="95" y="55"/>
                  </a:cubicBezTo>
                  <a:cubicBezTo>
                    <a:pt x="91" y="55"/>
                    <a:pt x="87" y="66"/>
                    <a:pt x="82" y="66"/>
                  </a:cubicBezTo>
                  <a:cubicBezTo>
                    <a:pt x="78" y="66"/>
                    <a:pt x="79" y="61"/>
                    <a:pt x="79" y="59"/>
                  </a:cubicBezTo>
                  <a:cubicBezTo>
                    <a:pt x="70" y="59"/>
                    <a:pt x="49" y="59"/>
                    <a:pt x="36" y="59"/>
                  </a:cubicBezTo>
                  <a:cubicBezTo>
                    <a:pt x="33" y="59"/>
                    <a:pt x="29" y="56"/>
                    <a:pt x="27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2" y="50"/>
                    <a:pt x="8" y="49"/>
                    <a:pt x="7" y="45"/>
                  </a:cubicBezTo>
                  <a:cubicBezTo>
                    <a:pt x="11" y="44"/>
                    <a:pt x="15" y="45"/>
                    <a:pt x="20" y="46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7" y="40"/>
                    <a:pt x="4" y="39"/>
                    <a:pt x="4" y="39"/>
                  </a:cubicBezTo>
                  <a:cubicBezTo>
                    <a:pt x="4" y="39"/>
                    <a:pt x="0" y="34"/>
                    <a:pt x="0" y="32"/>
                  </a:cubicBezTo>
                  <a:cubicBezTo>
                    <a:pt x="0" y="24"/>
                    <a:pt x="1" y="22"/>
                    <a:pt x="6" y="19"/>
                  </a:cubicBezTo>
                  <a:cubicBezTo>
                    <a:pt x="8" y="17"/>
                    <a:pt x="6" y="12"/>
                    <a:pt x="8" y="11"/>
                  </a:cubicBezTo>
                  <a:cubicBezTo>
                    <a:pt x="13" y="5"/>
                    <a:pt x="21" y="0"/>
                    <a:pt x="31" y="0"/>
                  </a:cubicBezTo>
                  <a:cubicBezTo>
                    <a:pt x="31" y="0"/>
                    <a:pt x="40" y="3"/>
                    <a:pt x="40" y="3"/>
                  </a:cubicBezTo>
                  <a:cubicBezTo>
                    <a:pt x="37" y="9"/>
                    <a:pt x="28" y="9"/>
                    <a:pt x="28" y="18"/>
                  </a:cubicBezTo>
                  <a:cubicBezTo>
                    <a:pt x="28" y="20"/>
                    <a:pt x="29" y="21"/>
                    <a:pt x="30" y="21"/>
                  </a:cubicBezTo>
                  <a:cubicBezTo>
                    <a:pt x="29" y="23"/>
                    <a:pt x="30" y="26"/>
                    <a:pt x="30" y="26"/>
                  </a:cubicBezTo>
                  <a:cubicBezTo>
                    <a:pt x="30" y="28"/>
                    <a:pt x="29" y="31"/>
                    <a:pt x="33" y="31"/>
                  </a:cubicBezTo>
                  <a:cubicBezTo>
                    <a:pt x="35" y="31"/>
                    <a:pt x="39" y="27"/>
                    <a:pt x="39" y="25"/>
                  </a:cubicBezTo>
                  <a:cubicBezTo>
                    <a:pt x="39" y="22"/>
                    <a:pt x="36" y="20"/>
                    <a:pt x="36" y="17"/>
                  </a:cubicBezTo>
                  <a:cubicBezTo>
                    <a:pt x="36" y="6"/>
                    <a:pt x="55" y="3"/>
                    <a:pt x="66" y="3"/>
                  </a:cubicBezTo>
                  <a:cubicBezTo>
                    <a:pt x="74" y="3"/>
                    <a:pt x="78" y="13"/>
                    <a:pt x="78" y="19"/>
                  </a:cubicBezTo>
                  <a:cubicBezTo>
                    <a:pt x="78" y="20"/>
                    <a:pt x="76" y="25"/>
                    <a:pt x="78" y="25"/>
                  </a:cubicBezTo>
                  <a:cubicBezTo>
                    <a:pt x="80" y="25"/>
                    <a:pt x="81" y="22"/>
                    <a:pt x="84" y="22"/>
                  </a:cubicBezTo>
                  <a:cubicBezTo>
                    <a:pt x="87" y="22"/>
                    <a:pt x="88" y="25"/>
                    <a:pt x="90" y="25"/>
                  </a:cubicBezTo>
                  <a:cubicBezTo>
                    <a:pt x="95" y="25"/>
                    <a:pt x="97" y="18"/>
                    <a:pt x="102" y="18"/>
                  </a:cubicBezTo>
                  <a:cubicBezTo>
                    <a:pt x="107" y="18"/>
                    <a:pt x="119" y="20"/>
                    <a:pt x="123" y="22"/>
                  </a:cubicBezTo>
                  <a:cubicBezTo>
                    <a:pt x="130" y="27"/>
                    <a:pt x="132" y="36"/>
                    <a:pt x="141" y="36"/>
                  </a:cubicBezTo>
                  <a:cubicBezTo>
                    <a:pt x="145" y="36"/>
                    <a:pt x="146" y="36"/>
                    <a:pt x="148" y="36"/>
                  </a:cubicBezTo>
                  <a:cubicBezTo>
                    <a:pt x="151" y="36"/>
                    <a:pt x="159" y="37"/>
                    <a:pt x="158" y="42"/>
                  </a:cubicBezTo>
                  <a:cubicBezTo>
                    <a:pt x="165" y="45"/>
                    <a:pt x="170" y="49"/>
                    <a:pt x="178" y="50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79" y="55"/>
                    <a:pt x="183" y="55"/>
                    <a:pt x="183" y="55"/>
                  </a:cubicBezTo>
                  <a:cubicBezTo>
                    <a:pt x="187" y="55"/>
                    <a:pt x="189" y="58"/>
                    <a:pt x="191" y="62"/>
                  </a:cubicBezTo>
                  <a:cubicBezTo>
                    <a:pt x="187" y="63"/>
                    <a:pt x="183" y="63"/>
                    <a:pt x="181" y="66"/>
                  </a:cubicBezTo>
                  <a:cubicBezTo>
                    <a:pt x="186" y="67"/>
                    <a:pt x="187" y="67"/>
                    <a:pt x="189" y="67"/>
                  </a:cubicBezTo>
                  <a:cubicBezTo>
                    <a:pt x="191" y="67"/>
                    <a:pt x="193" y="67"/>
                    <a:pt x="194" y="69"/>
                  </a:cubicBezTo>
                  <a:cubicBezTo>
                    <a:pt x="189" y="71"/>
                    <a:pt x="187" y="71"/>
                    <a:pt x="184" y="76"/>
                  </a:cubicBezTo>
                  <a:cubicBezTo>
                    <a:pt x="187" y="77"/>
                    <a:pt x="188" y="78"/>
                    <a:pt x="192" y="78"/>
                  </a:cubicBezTo>
                  <a:cubicBezTo>
                    <a:pt x="193" y="85"/>
                    <a:pt x="200" y="88"/>
                    <a:pt x="206" y="88"/>
                  </a:cubicBezTo>
                  <a:cubicBezTo>
                    <a:pt x="207" y="93"/>
                    <a:pt x="208" y="98"/>
                    <a:pt x="213" y="98"/>
                  </a:cubicBezTo>
                  <a:cubicBezTo>
                    <a:pt x="219" y="98"/>
                    <a:pt x="221" y="94"/>
                    <a:pt x="223" y="100"/>
                  </a:cubicBezTo>
                  <a:cubicBezTo>
                    <a:pt x="224" y="101"/>
                    <a:pt x="227" y="101"/>
                    <a:pt x="228" y="101"/>
                  </a:cubicBezTo>
                  <a:cubicBezTo>
                    <a:pt x="233" y="101"/>
                    <a:pt x="236" y="103"/>
                    <a:pt x="236" y="108"/>
                  </a:cubicBezTo>
                  <a:cubicBezTo>
                    <a:pt x="236" y="111"/>
                    <a:pt x="231" y="112"/>
                    <a:pt x="227" y="112"/>
                  </a:cubicBezTo>
                  <a:cubicBezTo>
                    <a:pt x="227" y="116"/>
                    <a:pt x="227" y="115"/>
                    <a:pt x="227" y="116"/>
                  </a:cubicBezTo>
                  <a:cubicBezTo>
                    <a:pt x="227" y="117"/>
                    <a:pt x="226" y="120"/>
                    <a:pt x="221" y="12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52EE047-5A25-4EAE-9076-64F263CFD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816" y="1617201"/>
              <a:ext cx="13632" cy="14870"/>
            </a:xfrm>
            <a:custGeom>
              <a:avLst/>
              <a:gdLst>
                <a:gd name="T0" fmla="*/ 6 w 6"/>
                <a:gd name="T1" fmla="*/ 3 h 6"/>
                <a:gd name="T2" fmla="*/ 0 w 6"/>
                <a:gd name="T3" fmla="*/ 3 h 6"/>
                <a:gd name="T4" fmla="*/ 6 w 6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3" y="6"/>
                    <a:pt x="2" y="6"/>
                    <a:pt x="0" y="3"/>
                  </a:cubicBezTo>
                  <a:cubicBezTo>
                    <a:pt x="2" y="0"/>
                    <a:pt x="3" y="2"/>
                    <a:pt x="6" y="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59375371-3B4F-4910-B3AB-03890D3A9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613" y="1536654"/>
              <a:ext cx="14870" cy="13632"/>
            </a:xfrm>
            <a:custGeom>
              <a:avLst/>
              <a:gdLst>
                <a:gd name="T0" fmla="*/ 1 w 6"/>
                <a:gd name="T1" fmla="*/ 1 h 6"/>
                <a:gd name="T2" fmla="*/ 6 w 6"/>
                <a:gd name="T3" fmla="*/ 6 h 6"/>
                <a:gd name="T4" fmla="*/ 1 w 6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4" y="0"/>
                    <a:pt x="4" y="3"/>
                    <a:pt x="6" y="6"/>
                  </a:cubicBezTo>
                  <a:cubicBezTo>
                    <a:pt x="3" y="6"/>
                    <a:pt x="0" y="3"/>
                    <a:pt x="1" y="1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4FE51EC9-DE7B-4FD9-B5EA-54E905D9A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952" y="838983"/>
              <a:ext cx="615883" cy="322192"/>
            </a:xfrm>
            <a:custGeom>
              <a:avLst/>
              <a:gdLst>
                <a:gd name="T0" fmla="*/ 201 w 252"/>
                <a:gd name="T1" fmla="*/ 10 h 132"/>
                <a:gd name="T2" fmla="*/ 229 w 252"/>
                <a:gd name="T3" fmla="*/ 6 h 132"/>
                <a:gd name="T4" fmla="*/ 252 w 252"/>
                <a:gd name="T5" fmla="*/ 18 h 132"/>
                <a:gd name="T6" fmla="*/ 204 w 252"/>
                <a:gd name="T7" fmla="*/ 33 h 132"/>
                <a:gd name="T8" fmla="*/ 193 w 252"/>
                <a:gd name="T9" fmla="*/ 48 h 132"/>
                <a:gd name="T10" fmla="*/ 151 w 252"/>
                <a:gd name="T11" fmla="*/ 71 h 132"/>
                <a:gd name="T12" fmla="*/ 141 w 252"/>
                <a:gd name="T13" fmla="*/ 77 h 132"/>
                <a:gd name="T14" fmla="*/ 141 w 252"/>
                <a:gd name="T15" fmla="*/ 89 h 132"/>
                <a:gd name="T16" fmla="*/ 114 w 252"/>
                <a:gd name="T17" fmla="*/ 102 h 132"/>
                <a:gd name="T18" fmla="*/ 104 w 252"/>
                <a:gd name="T19" fmla="*/ 120 h 132"/>
                <a:gd name="T20" fmla="*/ 115 w 252"/>
                <a:gd name="T21" fmla="*/ 122 h 132"/>
                <a:gd name="T22" fmla="*/ 83 w 252"/>
                <a:gd name="T23" fmla="*/ 128 h 132"/>
                <a:gd name="T24" fmla="*/ 53 w 252"/>
                <a:gd name="T25" fmla="*/ 131 h 132"/>
                <a:gd name="T26" fmla="*/ 22 w 252"/>
                <a:gd name="T27" fmla="*/ 128 h 132"/>
                <a:gd name="T28" fmla="*/ 40 w 252"/>
                <a:gd name="T29" fmla="*/ 114 h 132"/>
                <a:gd name="T30" fmla="*/ 38 w 252"/>
                <a:gd name="T31" fmla="*/ 103 h 132"/>
                <a:gd name="T32" fmla="*/ 61 w 252"/>
                <a:gd name="T33" fmla="*/ 111 h 132"/>
                <a:gd name="T34" fmla="*/ 44 w 252"/>
                <a:gd name="T35" fmla="*/ 96 h 132"/>
                <a:gd name="T36" fmla="*/ 36 w 252"/>
                <a:gd name="T37" fmla="*/ 98 h 132"/>
                <a:gd name="T38" fmla="*/ 45 w 252"/>
                <a:gd name="T39" fmla="*/ 85 h 132"/>
                <a:gd name="T40" fmla="*/ 41 w 252"/>
                <a:gd name="T41" fmla="*/ 63 h 132"/>
                <a:gd name="T42" fmla="*/ 44 w 252"/>
                <a:gd name="T43" fmla="*/ 58 h 132"/>
                <a:gd name="T44" fmla="*/ 64 w 252"/>
                <a:gd name="T45" fmla="*/ 58 h 132"/>
                <a:gd name="T46" fmla="*/ 71 w 252"/>
                <a:gd name="T47" fmla="*/ 59 h 132"/>
                <a:gd name="T48" fmla="*/ 87 w 252"/>
                <a:gd name="T49" fmla="*/ 56 h 132"/>
                <a:gd name="T50" fmla="*/ 97 w 252"/>
                <a:gd name="T51" fmla="*/ 48 h 132"/>
                <a:gd name="T52" fmla="*/ 65 w 252"/>
                <a:gd name="T53" fmla="*/ 52 h 132"/>
                <a:gd name="T54" fmla="*/ 48 w 252"/>
                <a:gd name="T55" fmla="*/ 50 h 132"/>
                <a:gd name="T56" fmla="*/ 38 w 252"/>
                <a:gd name="T57" fmla="*/ 52 h 132"/>
                <a:gd name="T58" fmla="*/ 30 w 252"/>
                <a:gd name="T59" fmla="*/ 43 h 132"/>
                <a:gd name="T60" fmla="*/ 34 w 252"/>
                <a:gd name="T61" fmla="*/ 34 h 132"/>
                <a:gd name="T62" fmla="*/ 17 w 252"/>
                <a:gd name="T63" fmla="*/ 39 h 132"/>
                <a:gd name="T64" fmla="*/ 20 w 252"/>
                <a:gd name="T65" fmla="*/ 32 h 132"/>
                <a:gd name="T66" fmla="*/ 7 w 252"/>
                <a:gd name="T67" fmla="*/ 34 h 132"/>
                <a:gd name="T68" fmla="*/ 29 w 252"/>
                <a:gd name="T69" fmla="*/ 23 h 132"/>
                <a:gd name="T70" fmla="*/ 38 w 252"/>
                <a:gd name="T71" fmla="*/ 21 h 132"/>
                <a:gd name="T72" fmla="*/ 68 w 252"/>
                <a:gd name="T73" fmla="*/ 21 h 132"/>
                <a:gd name="T74" fmla="*/ 89 w 252"/>
                <a:gd name="T75" fmla="*/ 7 h 132"/>
                <a:gd name="T76" fmla="*/ 128 w 252"/>
                <a:gd name="T77" fmla="*/ 4 h 132"/>
                <a:gd name="T78" fmla="*/ 143 w 252"/>
                <a:gd name="T79" fmla="*/ 5 h 132"/>
                <a:gd name="T80" fmla="*/ 160 w 252"/>
                <a:gd name="T81" fmla="*/ 2 h 132"/>
                <a:gd name="T82" fmla="*/ 206 w 252"/>
                <a:gd name="T83" fmla="*/ 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2" h="132">
                  <a:moveTo>
                    <a:pt x="206" y="7"/>
                  </a:moveTo>
                  <a:cubicBezTo>
                    <a:pt x="204" y="9"/>
                    <a:pt x="203" y="10"/>
                    <a:pt x="201" y="10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5" y="5"/>
                    <a:pt x="227" y="5"/>
                    <a:pt x="229" y="6"/>
                  </a:cubicBezTo>
                  <a:cubicBezTo>
                    <a:pt x="232" y="7"/>
                    <a:pt x="232" y="9"/>
                    <a:pt x="234" y="11"/>
                  </a:cubicBezTo>
                  <a:cubicBezTo>
                    <a:pt x="237" y="14"/>
                    <a:pt x="252" y="13"/>
                    <a:pt x="252" y="18"/>
                  </a:cubicBezTo>
                  <a:cubicBezTo>
                    <a:pt x="252" y="22"/>
                    <a:pt x="247" y="21"/>
                    <a:pt x="245" y="22"/>
                  </a:cubicBezTo>
                  <a:cubicBezTo>
                    <a:pt x="234" y="31"/>
                    <a:pt x="219" y="26"/>
                    <a:pt x="204" y="33"/>
                  </a:cubicBezTo>
                  <a:cubicBezTo>
                    <a:pt x="207" y="36"/>
                    <a:pt x="219" y="34"/>
                    <a:pt x="226" y="34"/>
                  </a:cubicBezTo>
                  <a:cubicBezTo>
                    <a:pt x="219" y="41"/>
                    <a:pt x="203" y="45"/>
                    <a:pt x="193" y="48"/>
                  </a:cubicBezTo>
                  <a:cubicBezTo>
                    <a:pt x="181" y="52"/>
                    <a:pt x="175" y="63"/>
                    <a:pt x="166" y="70"/>
                  </a:cubicBezTo>
                  <a:cubicBezTo>
                    <a:pt x="162" y="73"/>
                    <a:pt x="156" y="69"/>
                    <a:pt x="151" y="71"/>
                  </a:cubicBezTo>
                  <a:cubicBezTo>
                    <a:pt x="145" y="73"/>
                    <a:pt x="138" y="73"/>
                    <a:pt x="133" y="77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42" y="83"/>
                    <a:pt x="138" y="83"/>
                    <a:pt x="133" y="82"/>
                  </a:cubicBezTo>
                  <a:cubicBezTo>
                    <a:pt x="136" y="84"/>
                    <a:pt x="139" y="85"/>
                    <a:pt x="141" y="89"/>
                  </a:cubicBezTo>
                  <a:cubicBezTo>
                    <a:pt x="135" y="92"/>
                    <a:pt x="133" y="99"/>
                    <a:pt x="128" y="102"/>
                  </a:cubicBezTo>
                  <a:cubicBezTo>
                    <a:pt x="116" y="102"/>
                    <a:pt x="116" y="102"/>
                    <a:pt x="114" y="102"/>
                  </a:cubicBezTo>
                  <a:cubicBezTo>
                    <a:pt x="114" y="104"/>
                    <a:pt x="116" y="105"/>
                    <a:pt x="116" y="106"/>
                  </a:cubicBezTo>
                  <a:cubicBezTo>
                    <a:pt x="116" y="116"/>
                    <a:pt x="104" y="110"/>
                    <a:pt x="104" y="120"/>
                  </a:cubicBezTo>
                  <a:cubicBezTo>
                    <a:pt x="108" y="120"/>
                    <a:pt x="109" y="120"/>
                    <a:pt x="111" y="120"/>
                  </a:cubicBezTo>
                  <a:cubicBezTo>
                    <a:pt x="112" y="120"/>
                    <a:pt x="115" y="120"/>
                    <a:pt x="115" y="122"/>
                  </a:cubicBezTo>
                  <a:cubicBezTo>
                    <a:pt x="115" y="127"/>
                    <a:pt x="99" y="132"/>
                    <a:pt x="92" y="132"/>
                  </a:cubicBezTo>
                  <a:cubicBezTo>
                    <a:pt x="86" y="132"/>
                    <a:pt x="89" y="128"/>
                    <a:pt x="83" y="128"/>
                  </a:cubicBezTo>
                  <a:cubicBezTo>
                    <a:pt x="75" y="128"/>
                    <a:pt x="68" y="128"/>
                    <a:pt x="61" y="128"/>
                  </a:cubicBezTo>
                  <a:cubicBezTo>
                    <a:pt x="59" y="128"/>
                    <a:pt x="57" y="131"/>
                    <a:pt x="53" y="131"/>
                  </a:cubicBezTo>
                  <a:cubicBezTo>
                    <a:pt x="43" y="131"/>
                    <a:pt x="35" y="128"/>
                    <a:pt x="25" y="125"/>
                  </a:cubicBezTo>
                  <a:cubicBezTo>
                    <a:pt x="25" y="127"/>
                    <a:pt x="23" y="128"/>
                    <a:pt x="22" y="128"/>
                  </a:cubicBezTo>
                  <a:cubicBezTo>
                    <a:pt x="20" y="128"/>
                    <a:pt x="19" y="127"/>
                    <a:pt x="19" y="126"/>
                  </a:cubicBezTo>
                  <a:cubicBezTo>
                    <a:pt x="19" y="114"/>
                    <a:pt x="34" y="118"/>
                    <a:pt x="40" y="114"/>
                  </a:cubicBezTo>
                  <a:cubicBezTo>
                    <a:pt x="37" y="112"/>
                    <a:pt x="31" y="111"/>
                    <a:pt x="31" y="106"/>
                  </a:cubicBezTo>
                  <a:cubicBezTo>
                    <a:pt x="31" y="102"/>
                    <a:pt x="35" y="103"/>
                    <a:pt x="38" y="103"/>
                  </a:cubicBezTo>
                  <a:cubicBezTo>
                    <a:pt x="47" y="103"/>
                    <a:pt x="50" y="108"/>
                    <a:pt x="56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57" y="107"/>
                    <a:pt x="48" y="103"/>
                    <a:pt x="48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2" y="97"/>
                    <a:pt x="42" y="97"/>
                    <a:pt x="41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9" y="90"/>
                    <a:pt x="41" y="87"/>
                    <a:pt x="45" y="85"/>
                  </a:cubicBezTo>
                  <a:cubicBezTo>
                    <a:pt x="52" y="83"/>
                    <a:pt x="61" y="86"/>
                    <a:pt x="61" y="78"/>
                  </a:cubicBezTo>
                  <a:cubicBezTo>
                    <a:pt x="61" y="69"/>
                    <a:pt x="41" y="69"/>
                    <a:pt x="41" y="63"/>
                  </a:cubicBezTo>
                  <a:cubicBezTo>
                    <a:pt x="41" y="61"/>
                    <a:pt x="46" y="61"/>
                    <a:pt x="48" y="61"/>
                  </a:cubicBezTo>
                  <a:cubicBezTo>
                    <a:pt x="45" y="61"/>
                    <a:pt x="45" y="60"/>
                    <a:pt x="44" y="58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52" y="58"/>
                    <a:pt x="58" y="56"/>
                    <a:pt x="64" y="58"/>
                  </a:cubicBezTo>
                  <a:cubicBezTo>
                    <a:pt x="71" y="61"/>
                    <a:pt x="73" y="69"/>
                    <a:pt x="81" y="68"/>
                  </a:cubicBezTo>
                  <a:cubicBezTo>
                    <a:pt x="80" y="67"/>
                    <a:pt x="71" y="61"/>
                    <a:pt x="71" y="59"/>
                  </a:cubicBezTo>
                  <a:cubicBezTo>
                    <a:pt x="71" y="58"/>
                    <a:pt x="72" y="57"/>
                    <a:pt x="73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3" y="54"/>
                    <a:pt x="97" y="52"/>
                    <a:pt x="101" y="48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1" y="53"/>
                    <a:pt x="84" y="55"/>
                    <a:pt x="75" y="55"/>
                  </a:cubicBezTo>
                  <a:cubicBezTo>
                    <a:pt x="70" y="55"/>
                    <a:pt x="68" y="52"/>
                    <a:pt x="65" y="52"/>
                  </a:cubicBezTo>
                  <a:cubicBezTo>
                    <a:pt x="63" y="52"/>
                    <a:pt x="62" y="55"/>
                    <a:pt x="59" y="55"/>
                  </a:cubicBezTo>
                  <a:cubicBezTo>
                    <a:pt x="54" y="55"/>
                    <a:pt x="46" y="53"/>
                    <a:pt x="4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2" y="51"/>
                    <a:pt x="40" y="52"/>
                    <a:pt x="38" y="52"/>
                  </a:cubicBezTo>
                  <a:cubicBezTo>
                    <a:pt x="32" y="52"/>
                    <a:pt x="24" y="49"/>
                    <a:pt x="22" y="46"/>
                  </a:cubicBezTo>
                  <a:cubicBezTo>
                    <a:pt x="24" y="45"/>
                    <a:pt x="26" y="44"/>
                    <a:pt x="30" y="43"/>
                  </a:cubicBezTo>
                  <a:cubicBezTo>
                    <a:pt x="24" y="43"/>
                    <a:pt x="19" y="43"/>
                    <a:pt x="16" y="43"/>
                  </a:cubicBezTo>
                  <a:cubicBezTo>
                    <a:pt x="19" y="36"/>
                    <a:pt x="27" y="37"/>
                    <a:pt x="34" y="34"/>
                  </a:cubicBezTo>
                  <a:cubicBezTo>
                    <a:pt x="31" y="34"/>
                    <a:pt x="31" y="34"/>
                    <a:pt x="28" y="34"/>
                  </a:cubicBezTo>
                  <a:cubicBezTo>
                    <a:pt x="23" y="34"/>
                    <a:pt x="22" y="39"/>
                    <a:pt x="17" y="39"/>
                  </a:cubicBezTo>
                  <a:cubicBezTo>
                    <a:pt x="15" y="39"/>
                    <a:pt x="12" y="37"/>
                    <a:pt x="12" y="37"/>
                  </a:cubicBezTo>
                  <a:cubicBezTo>
                    <a:pt x="15" y="34"/>
                    <a:pt x="16" y="33"/>
                    <a:pt x="20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9" y="32"/>
                    <a:pt x="8" y="33"/>
                    <a:pt x="7" y="34"/>
                  </a:cubicBezTo>
                  <a:cubicBezTo>
                    <a:pt x="6" y="34"/>
                    <a:pt x="2" y="34"/>
                    <a:pt x="0" y="34"/>
                  </a:cubicBezTo>
                  <a:cubicBezTo>
                    <a:pt x="2" y="27"/>
                    <a:pt x="21" y="23"/>
                    <a:pt x="29" y="23"/>
                  </a:cubicBezTo>
                  <a:cubicBezTo>
                    <a:pt x="33" y="23"/>
                    <a:pt x="35" y="23"/>
                    <a:pt x="35" y="23"/>
                  </a:cubicBezTo>
                  <a:cubicBezTo>
                    <a:pt x="37" y="23"/>
                    <a:pt x="38" y="22"/>
                    <a:pt x="38" y="21"/>
                  </a:cubicBezTo>
                  <a:cubicBezTo>
                    <a:pt x="47" y="21"/>
                    <a:pt x="43" y="15"/>
                    <a:pt x="49" y="15"/>
                  </a:cubicBezTo>
                  <a:cubicBezTo>
                    <a:pt x="55" y="15"/>
                    <a:pt x="66" y="20"/>
                    <a:pt x="68" y="21"/>
                  </a:cubicBezTo>
                  <a:cubicBezTo>
                    <a:pt x="71" y="14"/>
                    <a:pt x="75" y="8"/>
                    <a:pt x="83" y="8"/>
                  </a:cubicBezTo>
                  <a:cubicBezTo>
                    <a:pt x="88" y="8"/>
                    <a:pt x="85" y="11"/>
                    <a:pt x="89" y="7"/>
                  </a:cubicBezTo>
                  <a:cubicBezTo>
                    <a:pt x="90" y="5"/>
                    <a:pt x="92" y="4"/>
                    <a:pt x="95" y="4"/>
                  </a:cubicBezTo>
                  <a:cubicBezTo>
                    <a:pt x="110" y="4"/>
                    <a:pt x="113" y="4"/>
                    <a:pt x="128" y="4"/>
                  </a:cubicBezTo>
                  <a:cubicBezTo>
                    <a:pt x="129" y="3"/>
                    <a:pt x="130" y="2"/>
                    <a:pt x="132" y="2"/>
                  </a:cubicBezTo>
                  <a:cubicBezTo>
                    <a:pt x="137" y="2"/>
                    <a:pt x="138" y="5"/>
                    <a:pt x="143" y="5"/>
                  </a:cubicBezTo>
                  <a:cubicBezTo>
                    <a:pt x="147" y="5"/>
                    <a:pt x="148" y="0"/>
                    <a:pt x="152" y="0"/>
                  </a:cubicBezTo>
                  <a:cubicBezTo>
                    <a:pt x="156" y="0"/>
                    <a:pt x="158" y="2"/>
                    <a:pt x="160" y="2"/>
                  </a:cubicBezTo>
                  <a:cubicBezTo>
                    <a:pt x="164" y="2"/>
                    <a:pt x="165" y="2"/>
                    <a:pt x="168" y="2"/>
                  </a:cubicBezTo>
                  <a:cubicBezTo>
                    <a:pt x="175" y="2"/>
                    <a:pt x="200" y="1"/>
                    <a:pt x="206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73F22620-702A-49CF-8047-DE18A58D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344" y="809242"/>
              <a:ext cx="1203265" cy="915770"/>
            </a:xfrm>
            <a:custGeom>
              <a:avLst/>
              <a:gdLst>
                <a:gd name="T0" fmla="*/ 183 w 492"/>
                <a:gd name="T1" fmla="*/ 242 h 374"/>
                <a:gd name="T2" fmla="*/ 174 w 492"/>
                <a:gd name="T3" fmla="*/ 234 h 374"/>
                <a:gd name="T4" fmla="*/ 149 w 492"/>
                <a:gd name="T5" fmla="*/ 218 h 374"/>
                <a:gd name="T6" fmla="*/ 140 w 492"/>
                <a:gd name="T7" fmla="*/ 196 h 374"/>
                <a:gd name="T8" fmla="*/ 71 w 492"/>
                <a:gd name="T9" fmla="*/ 142 h 374"/>
                <a:gd name="T10" fmla="*/ 48 w 492"/>
                <a:gd name="T11" fmla="*/ 145 h 374"/>
                <a:gd name="T12" fmla="*/ 28 w 492"/>
                <a:gd name="T13" fmla="*/ 141 h 374"/>
                <a:gd name="T14" fmla="*/ 12 w 492"/>
                <a:gd name="T15" fmla="*/ 131 h 374"/>
                <a:gd name="T16" fmla="*/ 33 w 492"/>
                <a:gd name="T17" fmla="*/ 123 h 374"/>
                <a:gd name="T18" fmla="*/ 42 w 492"/>
                <a:gd name="T19" fmla="*/ 117 h 374"/>
                <a:gd name="T20" fmla="*/ 0 w 492"/>
                <a:gd name="T21" fmla="*/ 108 h 374"/>
                <a:gd name="T22" fmla="*/ 55 w 492"/>
                <a:gd name="T23" fmla="*/ 91 h 374"/>
                <a:gd name="T24" fmla="*/ 47 w 492"/>
                <a:gd name="T25" fmla="*/ 66 h 374"/>
                <a:gd name="T26" fmla="*/ 94 w 492"/>
                <a:gd name="T27" fmla="*/ 38 h 374"/>
                <a:gd name="T28" fmla="*/ 154 w 492"/>
                <a:gd name="T29" fmla="*/ 36 h 374"/>
                <a:gd name="T30" fmla="*/ 170 w 492"/>
                <a:gd name="T31" fmla="*/ 34 h 374"/>
                <a:gd name="T32" fmla="*/ 179 w 492"/>
                <a:gd name="T33" fmla="*/ 24 h 374"/>
                <a:gd name="T34" fmla="*/ 201 w 492"/>
                <a:gd name="T35" fmla="*/ 23 h 374"/>
                <a:gd name="T36" fmla="*/ 231 w 492"/>
                <a:gd name="T37" fmla="*/ 9 h 374"/>
                <a:gd name="T38" fmla="*/ 255 w 492"/>
                <a:gd name="T39" fmla="*/ 8 h 374"/>
                <a:gd name="T40" fmla="*/ 348 w 492"/>
                <a:gd name="T41" fmla="*/ 0 h 374"/>
                <a:gd name="T42" fmla="*/ 387 w 492"/>
                <a:gd name="T43" fmla="*/ 31 h 374"/>
                <a:gd name="T44" fmla="*/ 371 w 492"/>
                <a:gd name="T45" fmla="*/ 49 h 374"/>
                <a:gd name="T46" fmla="*/ 393 w 492"/>
                <a:gd name="T47" fmla="*/ 66 h 374"/>
                <a:gd name="T48" fmla="*/ 445 w 492"/>
                <a:gd name="T49" fmla="*/ 42 h 374"/>
                <a:gd name="T50" fmla="*/ 475 w 492"/>
                <a:gd name="T51" fmla="*/ 33 h 374"/>
                <a:gd name="T52" fmla="*/ 457 w 492"/>
                <a:gd name="T53" fmla="*/ 61 h 374"/>
                <a:gd name="T54" fmla="*/ 450 w 492"/>
                <a:gd name="T55" fmla="*/ 74 h 374"/>
                <a:gd name="T56" fmla="*/ 426 w 492"/>
                <a:gd name="T57" fmla="*/ 97 h 374"/>
                <a:gd name="T58" fmla="*/ 441 w 492"/>
                <a:gd name="T59" fmla="*/ 115 h 374"/>
                <a:gd name="T60" fmla="*/ 428 w 492"/>
                <a:gd name="T61" fmla="*/ 131 h 374"/>
                <a:gd name="T62" fmla="*/ 436 w 492"/>
                <a:gd name="T63" fmla="*/ 153 h 374"/>
                <a:gd name="T64" fmla="*/ 438 w 492"/>
                <a:gd name="T65" fmla="*/ 169 h 374"/>
                <a:gd name="T66" fmla="*/ 412 w 492"/>
                <a:gd name="T67" fmla="*/ 192 h 374"/>
                <a:gd name="T68" fmla="*/ 415 w 492"/>
                <a:gd name="T69" fmla="*/ 198 h 374"/>
                <a:gd name="T70" fmla="*/ 391 w 492"/>
                <a:gd name="T71" fmla="*/ 193 h 374"/>
                <a:gd name="T72" fmla="*/ 412 w 492"/>
                <a:gd name="T73" fmla="*/ 232 h 374"/>
                <a:gd name="T74" fmla="*/ 388 w 492"/>
                <a:gd name="T75" fmla="*/ 225 h 374"/>
                <a:gd name="T76" fmla="*/ 401 w 492"/>
                <a:gd name="T77" fmla="*/ 244 h 374"/>
                <a:gd name="T78" fmla="*/ 338 w 492"/>
                <a:gd name="T79" fmla="*/ 265 h 374"/>
                <a:gd name="T80" fmla="*/ 315 w 492"/>
                <a:gd name="T81" fmla="*/ 289 h 374"/>
                <a:gd name="T82" fmla="*/ 289 w 492"/>
                <a:gd name="T83" fmla="*/ 292 h 374"/>
                <a:gd name="T84" fmla="*/ 262 w 492"/>
                <a:gd name="T85" fmla="*/ 315 h 374"/>
                <a:gd name="T86" fmla="*/ 250 w 492"/>
                <a:gd name="T87" fmla="*/ 340 h 374"/>
                <a:gd name="T88" fmla="*/ 236 w 492"/>
                <a:gd name="T89" fmla="*/ 371 h 374"/>
                <a:gd name="T90" fmla="*/ 204 w 492"/>
                <a:gd name="T91" fmla="*/ 364 h 374"/>
                <a:gd name="T92" fmla="*/ 176 w 492"/>
                <a:gd name="T93" fmla="*/ 324 h 374"/>
                <a:gd name="T94" fmla="*/ 167 w 492"/>
                <a:gd name="T95" fmla="*/ 308 h 374"/>
                <a:gd name="T96" fmla="*/ 154 w 492"/>
                <a:gd name="T97" fmla="*/ 28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2" h="374">
                  <a:moveTo>
                    <a:pt x="166" y="262"/>
                  </a:moveTo>
                  <a:cubicBezTo>
                    <a:pt x="170" y="260"/>
                    <a:pt x="170" y="260"/>
                    <a:pt x="174" y="261"/>
                  </a:cubicBezTo>
                  <a:cubicBezTo>
                    <a:pt x="176" y="253"/>
                    <a:pt x="180" y="250"/>
                    <a:pt x="183" y="242"/>
                  </a:cubicBezTo>
                  <a:cubicBezTo>
                    <a:pt x="174" y="239"/>
                    <a:pt x="153" y="238"/>
                    <a:pt x="152" y="229"/>
                  </a:cubicBezTo>
                  <a:cubicBezTo>
                    <a:pt x="154" y="228"/>
                    <a:pt x="154" y="229"/>
                    <a:pt x="157" y="229"/>
                  </a:cubicBezTo>
                  <a:cubicBezTo>
                    <a:pt x="163" y="229"/>
                    <a:pt x="167" y="234"/>
                    <a:pt x="174" y="234"/>
                  </a:cubicBezTo>
                  <a:cubicBezTo>
                    <a:pt x="177" y="234"/>
                    <a:pt x="177" y="231"/>
                    <a:pt x="177" y="229"/>
                  </a:cubicBezTo>
                  <a:cubicBezTo>
                    <a:pt x="168" y="227"/>
                    <a:pt x="165" y="213"/>
                    <a:pt x="156" y="213"/>
                  </a:cubicBezTo>
                  <a:cubicBezTo>
                    <a:pt x="153" y="213"/>
                    <a:pt x="152" y="218"/>
                    <a:pt x="149" y="218"/>
                  </a:cubicBezTo>
                  <a:cubicBezTo>
                    <a:pt x="144" y="218"/>
                    <a:pt x="141" y="217"/>
                    <a:pt x="141" y="213"/>
                  </a:cubicBezTo>
                  <a:cubicBezTo>
                    <a:pt x="141" y="207"/>
                    <a:pt x="147" y="207"/>
                    <a:pt x="147" y="201"/>
                  </a:cubicBezTo>
                  <a:cubicBezTo>
                    <a:pt x="147" y="196"/>
                    <a:pt x="143" y="196"/>
                    <a:pt x="140" y="196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32" y="167"/>
                    <a:pt x="112" y="142"/>
                    <a:pt x="80" y="142"/>
                  </a:cubicBezTo>
                  <a:cubicBezTo>
                    <a:pt x="75" y="142"/>
                    <a:pt x="74" y="142"/>
                    <a:pt x="71" y="142"/>
                  </a:cubicBezTo>
                  <a:cubicBezTo>
                    <a:pt x="67" y="142"/>
                    <a:pt x="66" y="146"/>
                    <a:pt x="62" y="146"/>
                  </a:cubicBezTo>
                  <a:cubicBezTo>
                    <a:pt x="59" y="146"/>
                    <a:pt x="57" y="143"/>
                    <a:pt x="53" y="143"/>
                  </a:cubicBezTo>
                  <a:cubicBezTo>
                    <a:pt x="50" y="143"/>
                    <a:pt x="49" y="144"/>
                    <a:pt x="48" y="145"/>
                  </a:cubicBezTo>
                  <a:cubicBezTo>
                    <a:pt x="49" y="145"/>
                    <a:pt x="50" y="147"/>
                    <a:pt x="51" y="147"/>
                  </a:cubicBezTo>
                  <a:cubicBezTo>
                    <a:pt x="49" y="149"/>
                    <a:pt x="49" y="148"/>
                    <a:pt x="47" y="148"/>
                  </a:cubicBezTo>
                  <a:cubicBezTo>
                    <a:pt x="41" y="148"/>
                    <a:pt x="32" y="145"/>
                    <a:pt x="28" y="141"/>
                  </a:cubicBezTo>
                  <a:cubicBezTo>
                    <a:pt x="31" y="139"/>
                    <a:pt x="33" y="139"/>
                    <a:pt x="34" y="136"/>
                  </a:cubicBezTo>
                  <a:cubicBezTo>
                    <a:pt x="29" y="134"/>
                    <a:pt x="26" y="131"/>
                    <a:pt x="22" y="131"/>
                  </a:cubicBezTo>
                  <a:cubicBezTo>
                    <a:pt x="16" y="131"/>
                    <a:pt x="18" y="133"/>
                    <a:pt x="12" y="131"/>
                  </a:cubicBezTo>
                  <a:cubicBezTo>
                    <a:pt x="13" y="127"/>
                    <a:pt x="19" y="126"/>
                    <a:pt x="21" y="126"/>
                  </a:cubicBezTo>
                  <a:cubicBezTo>
                    <a:pt x="24" y="126"/>
                    <a:pt x="26" y="126"/>
                    <a:pt x="28" y="126"/>
                  </a:cubicBezTo>
                  <a:cubicBezTo>
                    <a:pt x="31" y="126"/>
                    <a:pt x="32" y="125"/>
                    <a:pt x="33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3" y="121"/>
                    <a:pt x="53" y="120"/>
                    <a:pt x="53" y="117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1" y="118"/>
                    <a:pt x="40" y="120"/>
                    <a:pt x="39" y="120"/>
                  </a:cubicBezTo>
                  <a:cubicBezTo>
                    <a:pt x="34" y="120"/>
                    <a:pt x="33" y="120"/>
                    <a:pt x="29" y="120"/>
                  </a:cubicBezTo>
                  <a:cubicBezTo>
                    <a:pt x="28" y="120"/>
                    <a:pt x="0" y="112"/>
                    <a:pt x="0" y="108"/>
                  </a:cubicBezTo>
                  <a:cubicBezTo>
                    <a:pt x="0" y="99"/>
                    <a:pt x="10" y="102"/>
                    <a:pt x="17" y="100"/>
                  </a:cubicBezTo>
                  <a:cubicBezTo>
                    <a:pt x="22" y="98"/>
                    <a:pt x="25" y="95"/>
                    <a:pt x="30" y="93"/>
                  </a:cubicBezTo>
                  <a:cubicBezTo>
                    <a:pt x="38" y="91"/>
                    <a:pt x="49" y="95"/>
                    <a:pt x="55" y="91"/>
                  </a:cubicBezTo>
                  <a:cubicBezTo>
                    <a:pt x="59" y="88"/>
                    <a:pt x="63" y="83"/>
                    <a:pt x="63" y="76"/>
                  </a:cubicBezTo>
                  <a:cubicBezTo>
                    <a:pt x="57" y="75"/>
                    <a:pt x="41" y="76"/>
                    <a:pt x="41" y="70"/>
                  </a:cubicBezTo>
                  <a:cubicBezTo>
                    <a:pt x="41" y="68"/>
                    <a:pt x="45" y="66"/>
                    <a:pt x="47" y="66"/>
                  </a:cubicBezTo>
                  <a:cubicBezTo>
                    <a:pt x="57" y="63"/>
                    <a:pt x="69" y="56"/>
                    <a:pt x="75" y="50"/>
                  </a:cubicBezTo>
                  <a:cubicBezTo>
                    <a:pt x="78" y="52"/>
                    <a:pt x="80" y="52"/>
                    <a:pt x="83" y="52"/>
                  </a:cubicBezTo>
                  <a:cubicBezTo>
                    <a:pt x="93" y="52"/>
                    <a:pt x="85" y="39"/>
                    <a:pt x="94" y="38"/>
                  </a:cubicBezTo>
                  <a:cubicBezTo>
                    <a:pt x="106" y="37"/>
                    <a:pt x="110" y="34"/>
                    <a:pt x="121" y="34"/>
                  </a:cubicBezTo>
                  <a:cubicBezTo>
                    <a:pt x="129" y="32"/>
                    <a:pt x="135" y="27"/>
                    <a:pt x="142" y="27"/>
                  </a:cubicBezTo>
                  <a:cubicBezTo>
                    <a:pt x="148" y="27"/>
                    <a:pt x="149" y="36"/>
                    <a:pt x="154" y="36"/>
                  </a:cubicBezTo>
                  <a:cubicBezTo>
                    <a:pt x="154" y="34"/>
                    <a:pt x="153" y="32"/>
                    <a:pt x="153" y="30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59" y="33"/>
                    <a:pt x="164" y="32"/>
                    <a:pt x="170" y="34"/>
                  </a:cubicBezTo>
                  <a:cubicBezTo>
                    <a:pt x="171" y="34"/>
                    <a:pt x="174" y="34"/>
                    <a:pt x="174" y="34"/>
                  </a:cubicBezTo>
                  <a:cubicBezTo>
                    <a:pt x="173" y="32"/>
                    <a:pt x="172" y="30"/>
                    <a:pt x="172" y="28"/>
                  </a:cubicBezTo>
                  <a:cubicBezTo>
                    <a:pt x="172" y="25"/>
                    <a:pt x="176" y="24"/>
                    <a:pt x="179" y="24"/>
                  </a:cubicBezTo>
                  <a:cubicBezTo>
                    <a:pt x="191" y="24"/>
                    <a:pt x="197" y="31"/>
                    <a:pt x="205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3" y="32"/>
                    <a:pt x="201" y="28"/>
                    <a:pt x="201" y="23"/>
                  </a:cubicBezTo>
                  <a:cubicBezTo>
                    <a:pt x="201" y="19"/>
                    <a:pt x="210" y="20"/>
                    <a:pt x="213" y="19"/>
                  </a:cubicBezTo>
                  <a:cubicBezTo>
                    <a:pt x="211" y="17"/>
                    <a:pt x="208" y="17"/>
                    <a:pt x="207" y="15"/>
                  </a:cubicBezTo>
                  <a:cubicBezTo>
                    <a:pt x="215" y="11"/>
                    <a:pt x="222" y="9"/>
                    <a:pt x="231" y="9"/>
                  </a:cubicBezTo>
                  <a:cubicBezTo>
                    <a:pt x="238" y="9"/>
                    <a:pt x="243" y="9"/>
                    <a:pt x="249" y="11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59" y="7"/>
                    <a:pt x="262" y="8"/>
                    <a:pt x="266" y="8"/>
                  </a:cubicBezTo>
                  <a:cubicBezTo>
                    <a:pt x="280" y="8"/>
                    <a:pt x="291" y="0"/>
                    <a:pt x="306" y="0"/>
                  </a:cubicBezTo>
                  <a:cubicBezTo>
                    <a:pt x="322" y="0"/>
                    <a:pt x="333" y="0"/>
                    <a:pt x="348" y="0"/>
                  </a:cubicBezTo>
                  <a:cubicBezTo>
                    <a:pt x="364" y="0"/>
                    <a:pt x="377" y="11"/>
                    <a:pt x="391" y="17"/>
                  </a:cubicBezTo>
                  <a:cubicBezTo>
                    <a:pt x="398" y="20"/>
                    <a:pt x="408" y="18"/>
                    <a:pt x="416" y="19"/>
                  </a:cubicBezTo>
                  <a:cubicBezTo>
                    <a:pt x="414" y="29"/>
                    <a:pt x="395" y="28"/>
                    <a:pt x="387" y="31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9" y="38"/>
                    <a:pt x="377" y="32"/>
                    <a:pt x="382" y="34"/>
                  </a:cubicBezTo>
                  <a:cubicBezTo>
                    <a:pt x="381" y="37"/>
                    <a:pt x="369" y="49"/>
                    <a:pt x="371" y="49"/>
                  </a:cubicBezTo>
                  <a:cubicBezTo>
                    <a:pt x="378" y="49"/>
                    <a:pt x="395" y="32"/>
                    <a:pt x="405" y="32"/>
                  </a:cubicBezTo>
                  <a:cubicBezTo>
                    <a:pt x="410" y="32"/>
                    <a:pt x="412" y="37"/>
                    <a:pt x="412" y="41"/>
                  </a:cubicBezTo>
                  <a:cubicBezTo>
                    <a:pt x="412" y="44"/>
                    <a:pt x="394" y="63"/>
                    <a:pt x="393" y="66"/>
                  </a:cubicBezTo>
                  <a:cubicBezTo>
                    <a:pt x="400" y="64"/>
                    <a:pt x="415" y="45"/>
                    <a:pt x="419" y="42"/>
                  </a:cubicBezTo>
                  <a:cubicBezTo>
                    <a:pt x="427" y="42"/>
                    <a:pt x="439" y="42"/>
                    <a:pt x="439" y="42"/>
                  </a:cubicBezTo>
                  <a:cubicBezTo>
                    <a:pt x="439" y="42"/>
                    <a:pt x="444" y="43"/>
                    <a:pt x="445" y="42"/>
                  </a:cubicBezTo>
                  <a:cubicBezTo>
                    <a:pt x="450" y="40"/>
                    <a:pt x="451" y="39"/>
                    <a:pt x="456" y="37"/>
                  </a:cubicBezTo>
                  <a:cubicBezTo>
                    <a:pt x="470" y="37"/>
                    <a:pt x="470" y="37"/>
                    <a:pt x="470" y="37"/>
                  </a:cubicBezTo>
                  <a:cubicBezTo>
                    <a:pt x="470" y="33"/>
                    <a:pt x="472" y="33"/>
                    <a:pt x="475" y="33"/>
                  </a:cubicBezTo>
                  <a:cubicBezTo>
                    <a:pt x="479" y="33"/>
                    <a:pt x="492" y="39"/>
                    <a:pt x="492" y="43"/>
                  </a:cubicBezTo>
                  <a:cubicBezTo>
                    <a:pt x="492" y="46"/>
                    <a:pt x="487" y="49"/>
                    <a:pt x="485" y="50"/>
                  </a:cubicBezTo>
                  <a:cubicBezTo>
                    <a:pt x="476" y="53"/>
                    <a:pt x="470" y="61"/>
                    <a:pt x="457" y="61"/>
                  </a:cubicBezTo>
                  <a:cubicBezTo>
                    <a:pt x="460" y="63"/>
                    <a:pt x="461" y="63"/>
                    <a:pt x="463" y="61"/>
                  </a:cubicBezTo>
                  <a:cubicBezTo>
                    <a:pt x="463" y="69"/>
                    <a:pt x="455" y="69"/>
                    <a:pt x="450" y="70"/>
                  </a:cubicBezTo>
                  <a:cubicBezTo>
                    <a:pt x="452" y="74"/>
                    <a:pt x="450" y="71"/>
                    <a:pt x="450" y="74"/>
                  </a:cubicBezTo>
                  <a:cubicBezTo>
                    <a:pt x="450" y="79"/>
                    <a:pt x="443" y="80"/>
                    <a:pt x="437" y="81"/>
                  </a:cubicBezTo>
                  <a:cubicBezTo>
                    <a:pt x="437" y="84"/>
                    <a:pt x="437" y="84"/>
                    <a:pt x="437" y="85"/>
                  </a:cubicBezTo>
                  <a:cubicBezTo>
                    <a:pt x="437" y="91"/>
                    <a:pt x="431" y="93"/>
                    <a:pt x="426" y="97"/>
                  </a:cubicBezTo>
                  <a:cubicBezTo>
                    <a:pt x="422" y="100"/>
                    <a:pt x="422" y="107"/>
                    <a:pt x="421" y="110"/>
                  </a:cubicBezTo>
                  <a:cubicBezTo>
                    <a:pt x="424" y="111"/>
                    <a:pt x="426" y="110"/>
                    <a:pt x="429" y="110"/>
                  </a:cubicBezTo>
                  <a:cubicBezTo>
                    <a:pt x="434" y="110"/>
                    <a:pt x="438" y="113"/>
                    <a:pt x="441" y="115"/>
                  </a:cubicBezTo>
                  <a:cubicBezTo>
                    <a:pt x="439" y="116"/>
                    <a:pt x="437" y="117"/>
                    <a:pt x="436" y="117"/>
                  </a:cubicBezTo>
                  <a:cubicBezTo>
                    <a:pt x="437" y="122"/>
                    <a:pt x="448" y="120"/>
                    <a:pt x="448" y="127"/>
                  </a:cubicBezTo>
                  <a:cubicBezTo>
                    <a:pt x="448" y="134"/>
                    <a:pt x="433" y="131"/>
                    <a:pt x="428" y="131"/>
                  </a:cubicBezTo>
                  <a:cubicBezTo>
                    <a:pt x="425" y="131"/>
                    <a:pt x="422" y="134"/>
                    <a:pt x="422" y="136"/>
                  </a:cubicBezTo>
                  <a:cubicBezTo>
                    <a:pt x="422" y="141"/>
                    <a:pt x="427" y="141"/>
                    <a:pt x="431" y="141"/>
                  </a:cubicBezTo>
                  <a:cubicBezTo>
                    <a:pt x="431" y="147"/>
                    <a:pt x="436" y="149"/>
                    <a:pt x="436" y="153"/>
                  </a:cubicBezTo>
                  <a:cubicBezTo>
                    <a:pt x="436" y="155"/>
                    <a:pt x="434" y="157"/>
                    <a:pt x="436" y="159"/>
                  </a:cubicBezTo>
                  <a:cubicBezTo>
                    <a:pt x="431" y="159"/>
                    <a:pt x="426" y="159"/>
                    <a:pt x="426" y="163"/>
                  </a:cubicBezTo>
                  <a:cubicBezTo>
                    <a:pt x="426" y="168"/>
                    <a:pt x="435" y="167"/>
                    <a:pt x="438" y="169"/>
                  </a:cubicBezTo>
                  <a:cubicBezTo>
                    <a:pt x="436" y="173"/>
                    <a:pt x="430" y="176"/>
                    <a:pt x="425" y="176"/>
                  </a:cubicBezTo>
                  <a:cubicBezTo>
                    <a:pt x="425" y="178"/>
                    <a:pt x="426" y="180"/>
                    <a:pt x="428" y="181"/>
                  </a:cubicBezTo>
                  <a:cubicBezTo>
                    <a:pt x="426" y="189"/>
                    <a:pt x="414" y="186"/>
                    <a:pt x="412" y="192"/>
                  </a:cubicBezTo>
                  <a:cubicBezTo>
                    <a:pt x="409" y="190"/>
                    <a:pt x="406" y="188"/>
                    <a:pt x="404" y="185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402" y="193"/>
                    <a:pt x="415" y="190"/>
                    <a:pt x="415" y="198"/>
                  </a:cubicBezTo>
                  <a:cubicBezTo>
                    <a:pt x="415" y="201"/>
                    <a:pt x="414" y="206"/>
                    <a:pt x="411" y="206"/>
                  </a:cubicBezTo>
                  <a:cubicBezTo>
                    <a:pt x="406" y="206"/>
                    <a:pt x="397" y="198"/>
                    <a:pt x="395" y="193"/>
                  </a:cubicBezTo>
                  <a:cubicBezTo>
                    <a:pt x="393" y="193"/>
                    <a:pt x="392" y="193"/>
                    <a:pt x="391" y="193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402" y="208"/>
                    <a:pt x="420" y="213"/>
                    <a:pt x="420" y="229"/>
                  </a:cubicBezTo>
                  <a:cubicBezTo>
                    <a:pt x="420" y="232"/>
                    <a:pt x="415" y="232"/>
                    <a:pt x="412" y="232"/>
                  </a:cubicBezTo>
                  <a:cubicBezTo>
                    <a:pt x="399" y="232"/>
                    <a:pt x="402" y="218"/>
                    <a:pt x="390" y="218"/>
                  </a:cubicBezTo>
                  <a:cubicBezTo>
                    <a:pt x="388" y="218"/>
                    <a:pt x="387" y="219"/>
                    <a:pt x="385" y="218"/>
                  </a:cubicBezTo>
                  <a:cubicBezTo>
                    <a:pt x="385" y="222"/>
                    <a:pt x="388" y="223"/>
                    <a:pt x="388" y="225"/>
                  </a:cubicBezTo>
                  <a:cubicBezTo>
                    <a:pt x="388" y="228"/>
                    <a:pt x="383" y="229"/>
                    <a:pt x="382" y="229"/>
                  </a:cubicBezTo>
                  <a:cubicBezTo>
                    <a:pt x="382" y="238"/>
                    <a:pt x="408" y="236"/>
                    <a:pt x="414" y="238"/>
                  </a:cubicBezTo>
                  <a:cubicBezTo>
                    <a:pt x="409" y="242"/>
                    <a:pt x="406" y="242"/>
                    <a:pt x="401" y="244"/>
                  </a:cubicBezTo>
                  <a:cubicBezTo>
                    <a:pt x="392" y="247"/>
                    <a:pt x="389" y="255"/>
                    <a:pt x="381" y="258"/>
                  </a:cubicBezTo>
                  <a:cubicBezTo>
                    <a:pt x="370" y="261"/>
                    <a:pt x="362" y="260"/>
                    <a:pt x="351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5" y="266"/>
                    <a:pt x="332" y="267"/>
                    <a:pt x="332" y="270"/>
                  </a:cubicBezTo>
                  <a:cubicBezTo>
                    <a:pt x="325" y="275"/>
                    <a:pt x="325" y="275"/>
                    <a:pt x="325" y="275"/>
                  </a:cubicBezTo>
                  <a:cubicBezTo>
                    <a:pt x="319" y="279"/>
                    <a:pt x="319" y="285"/>
                    <a:pt x="315" y="289"/>
                  </a:cubicBezTo>
                  <a:cubicBezTo>
                    <a:pt x="309" y="295"/>
                    <a:pt x="299" y="293"/>
                    <a:pt x="293" y="298"/>
                  </a:cubicBezTo>
                  <a:cubicBezTo>
                    <a:pt x="289" y="298"/>
                    <a:pt x="289" y="298"/>
                    <a:pt x="289" y="298"/>
                  </a:cubicBezTo>
                  <a:cubicBezTo>
                    <a:pt x="289" y="292"/>
                    <a:pt x="289" y="292"/>
                    <a:pt x="289" y="292"/>
                  </a:cubicBezTo>
                  <a:cubicBezTo>
                    <a:pt x="284" y="294"/>
                    <a:pt x="286" y="297"/>
                    <a:pt x="283" y="299"/>
                  </a:cubicBezTo>
                  <a:cubicBezTo>
                    <a:pt x="277" y="305"/>
                    <a:pt x="261" y="303"/>
                    <a:pt x="261" y="312"/>
                  </a:cubicBezTo>
                  <a:cubicBezTo>
                    <a:pt x="261" y="313"/>
                    <a:pt x="262" y="314"/>
                    <a:pt x="262" y="315"/>
                  </a:cubicBezTo>
                  <a:cubicBezTo>
                    <a:pt x="261" y="316"/>
                    <a:pt x="260" y="317"/>
                    <a:pt x="260" y="318"/>
                  </a:cubicBezTo>
                  <a:cubicBezTo>
                    <a:pt x="260" y="320"/>
                    <a:pt x="263" y="322"/>
                    <a:pt x="263" y="325"/>
                  </a:cubicBezTo>
                  <a:cubicBezTo>
                    <a:pt x="263" y="335"/>
                    <a:pt x="250" y="332"/>
                    <a:pt x="250" y="340"/>
                  </a:cubicBezTo>
                  <a:cubicBezTo>
                    <a:pt x="250" y="345"/>
                    <a:pt x="249" y="353"/>
                    <a:pt x="250" y="356"/>
                  </a:cubicBezTo>
                  <a:cubicBezTo>
                    <a:pt x="243" y="359"/>
                    <a:pt x="247" y="374"/>
                    <a:pt x="239" y="374"/>
                  </a:cubicBezTo>
                  <a:cubicBezTo>
                    <a:pt x="237" y="374"/>
                    <a:pt x="236" y="373"/>
                    <a:pt x="236" y="371"/>
                  </a:cubicBezTo>
                  <a:cubicBezTo>
                    <a:pt x="232" y="371"/>
                    <a:pt x="232" y="373"/>
                    <a:pt x="230" y="373"/>
                  </a:cubicBezTo>
                  <a:cubicBezTo>
                    <a:pt x="223" y="373"/>
                    <a:pt x="223" y="360"/>
                    <a:pt x="216" y="360"/>
                  </a:cubicBezTo>
                  <a:cubicBezTo>
                    <a:pt x="212" y="360"/>
                    <a:pt x="208" y="363"/>
                    <a:pt x="204" y="364"/>
                  </a:cubicBezTo>
                  <a:cubicBezTo>
                    <a:pt x="202" y="357"/>
                    <a:pt x="199" y="359"/>
                    <a:pt x="195" y="356"/>
                  </a:cubicBezTo>
                  <a:cubicBezTo>
                    <a:pt x="193" y="355"/>
                    <a:pt x="193" y="351"/>
                    <a:pt x="193" y="350"/>
                  </a:cubicBezTo>
                  <a:cubicBezTo>
                    <a:pt x="187" y="345"/>
                    <a:pt x="176" y="332"/>
                    <a:pt x="176" y="324"/>
                  </a:cubicBezTo>
                  <a:cubicBezTo>
                    <a:pt x="176" y="320"/>
                    <a:pt x="178" y="321"/>
                    <a:pt x="180" y="319"/>
                  </a:cubicBezTo>
                  <a:cubicBezTo>
                    <a:pt x="176" y="313"/>
                    <a:pt x="175" y="320"/>
                    <a:pt x="170" y="318"/>
                  </a:cubicBezTo>
                  <a:cubicBezTo>
                    <a:pt x="168" y="317"/>
                    <a:pt x="168" y="311"/>
                    <a:pt x="167" y="308"/>
                  </a:cubicBezTo>
                  <a:cubicBezTo>
                    <a:pt x="165" y="303"/>
                    <a:pt x="157" y="300"/>
                    <a:pt x="157" y="292"/>
                  </a:cubicBezTo>
                  <a:cubicBezTo>
                    <a:pt x="157" y="289"/>
                    <a:pt x="159" y="288"/>
                    <a:pt x="160" y="285"/>
                  </a:cubicBezTo>
                  <a:cubicBezTo>
                    <a:pt x="158" y="284"/>
                    <a:pt x="156" y="283"/>
                    <a:pt x="154" y="285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8" y="273"/>
                    <a:pt x="160" y="267"/>
                    <a:pt x="166" y="262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Freeform 141">
              <a:extLst>
                <a:ext uri="{FF2B5EF4-FFF2-40B4-BE49-F238E27FC236}">
                  <a16:creationId xmlns:a16="http://schemas.microsoft.com/office/drawing/2014/main" id="{DD566B1A-9D5E-4AC0-837B-F91A8731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712" y="1384232"/>
              <a:ext cx="57003" cy="39654"/>
            </a:xfrm>
            <a:custGeom>
              <a:avLst/>
              <a:gdLst>
                <a:gd name="T0" fmla="*/ 5 w 23"/>
                <a:gd name="T1" fmla="*/ 16 h 16"/>
                <a:gd name="T2" fmla="*/ 0 w 23"/>
                <a:gd name="T3" fmla="*/ 6 h 16"/>
                <a:gd name="T4" fmla="*/ 6 w 23"/>
                <a:gd name="T5" fmla="*/ 0 h 16"/>
                <a:gd name="T6" fmla="*/ 23 w 23"/>
                <a:gd name="T7" fmla="*/ 10 h 16"/>
                <a:gd name="T8" fmla="*/ 12 w 23"/>
                <a:gd name="T9" fmla="*/ 16 h 16"/>
                <a:gd name="T10" fmla="*/ 5 w 23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5" y="16"/>
                  </a:moveTo>
                  <a:cubicBezTo>
                    <a:pt x="3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" y="0"/>
                    <a:pt x="16" y="8"/>
                    <a:pt x="23" y="10"/>
                  </a:cubicBezTo>
                  <a:cubicBezTo>
                    <a:pt x="23" y="15"/>
                    <a:pt x="17" y="16"/>
                    <a:pt x="12" y="16"/>
                  </a:cubicBezTo>
                  <a:lnTo>
                    <a:pt x="5" y="16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Freeform 142">
              <a:extLst>
                <a:ext uri="{FF2B5EF4-FFF2-40B4-BE49-F238E27FC236}">
                  <a16:creationId xmlns:a16="http://schemas.microsoft.com/office/drawing/2014/main" id="{AA72D377-6905-44C3-9FD1-3ACB08E3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209" y="1188438"/>
              <a:ext cx="30980" cy="19827"/>
            </a:xfrm>
            <a:custGeom>
              <a:avLst/>
              <a:gdLst>
                <a:gd name="T0" fmla="*/ 4 w 13"/>
                <a:gd name="T1" fmla="*/ 8 h 8"/>
                <a:gd name="T2" fmla="*/ 0 w 13"/>
                <a:gd name="T3" fmla="*/ 4 h 8"/>
                <a:gd name="T4" fmla="*/ 3 w 13"/>
                <a:gd name="T5" fmla="*/ 0 h 8"/>
                <a:gd name="T6" fmla="*/ 8 w 13"/>
                <a:gd name="T7" fmla="*/ 0 h 8"/>
                <a:gd name="T8" fmla="*/ 8 w 13"/>
                <a:gd name="T9" fmla="*/ 4 h 8"/>
                <a:gd name="T10" fmla="*/ 13 w 13"/>
                <a:gd name="T11" fmla="*/ 4 h 8"/>
                <a:gd name="T12" fmla="*/ 4 w 1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4" y="8"/>
                  </a:moveTo>
                  <a:cubicBezTo>
                    <a:pt x="2" y="8"/>
                    <a:pt x="0" y="5"/>
                    <a:pt x="0" y="4"/>
                  </a:cubicBezTo>
                  <a:cubicBezTo>
                    <a:pt x="0" y="2"/>
                    <a:pt x="2" y="1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4"/>
                    <a:pt x="7" y="8"/>
                    <a:pt x="4" y="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Freeform 143">
              <a:extLst>
                <a:ext uri="{FF2B5EF4-FFF2-40B4-BE49-F238E27FC236}">
                  <a16:creationId xmlns:a16="http://schemas.microsoft.com/office/drawing/2014/main" id="{96D6743E-21CD-4B38-A223-5A386F51C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729" y="1966656"/>
              <a:ext cx="132595" cy="127638"/>
            </a:xfrm>
            <a:custGeom>
              <a:avLst/>
              <a:gdLst>
                <a:gd name="T0" fmla="*/ 3 w 54"/>
                <a:gd name="T1" fmla="*/ 43 h 52"/>
                <a:gd name="T2" fmla="*/ 0 w 54"/>
                <a:gd name="T3" fmla="*/ 40 h 52"/>
                <a:gd name="T4" fmla="*/ 6 w 54"/>
                <a:gd name="T5" fmla="*/ 35 h 52"/>
                <a:gd name="T6" fmla="*/ 6 w 54"/>
                <a:gd name="T7" fmla="*/ 33 h 52"/>
                <a:gd name="T8" fmla="*/ 3 w 54"/>
                <a:gd name="T9" fmla="*/ 32 h 52"/>
                <a:gd name="T10" fmla="*/ 19 w 54"/>
                <a:gd name="T11" fmla="*/ 8 h 52"/>
                <a:gd name="T12" fmla="*/ 27 w 54"/>
                <a:gd name="T13" fmla="*/ 0 h 52"/>
                <a:gd name="T14" fmla="*/ 29 w 54"/>
                <a:gd name="T15" fmla="*/ 2 h 52"/>
                <a:gd name="T16" fmla="*/ 22 w 54"/>
                <a:gd name="T17" fmla="*/ 17 h 52"/>
                <a:gd name="T18" fmla="*/ 22 w 54"/>
                <a:gd name="T19" fmla="*/ 20 h 52"/>
                <a:gd name="T20" fmla="*/ 26 w 54"/>
                <a:gd name="T21" fmla="*/ 17 h 52"/>
                <a:gd name="T22" fmla="*/ 31 w 54"/>
                <a:gd name="T23" fmla="*/ 19 h 52"/>
                <a:gd name="T24" fmla="*/ 29 w 54"/>
                <a:gd name="T25" fmla="*/ 20 h 52"/>
                <a:gd name="T26" fmla="*/ 29 w 54"/>
                <a:gd name="T27" fmla="*/ 23 h 52"/>
                <a:gd name="T28" fmla="*/ 34 w 54"/>
                <a:gd name="T29" fmla="*/ 23 h 52"/>
                <a:gd name="T30" fmla="*/ 34 w 54"/>
                <a:gd name="T31" fmla="*/ 24 h 52"/>
                <a:gd name="T32" fmla="*/ 38 w 54"/>
                <a:gd name="T33" fmla="*/ 23 h 52"/>
                <a:gd name="T34" fmla="*/ 46 w 54"/>
                <a:gd name="T35" fmla="*/ 23 h 52"/>
                <a:gd name="T36" fmla="*/ 46 w 54"/>
                <a:gd name="T37" fmla="*/ 33 h 52"/>
                <a:gd name="T38" fmla="*/ 49 w 54"/>
                <a:gd name="T39" fmla="*/ 32 h 52"/>
                <a:gd name="T40" fmla="*/ 46 w 54"/>
                <a:gd name="T41" fmla="*/ 36 h 52"/>
                <a:gd name="T42" fmla="*/ 48 w 54"/>
                <a:gd name="T43" fmla="*/ 41 h 52"/>
                <a:gd name="T44" fmla="*/ 52 w 54"/>
                <a:gd name="T45" fmla="*/ 39 h 52"/>
                <a:gd name="T46" fmla="*/ 54 w 54"/>
                <a:gd name="T47" fmla="*/ 45 h 52"/>
                <a:gd name="T48" fmla="*/ 49 w 54"/>
                <a:gd name="T49" fmla="*/ 52 h 52"/>
                <a:gd name="T50" fmla="*/ 47 w 54"/>
                <a:gd name="T51" fmla="*/ 48 h 52"/>
                <a:gd name="T52" fmla="*/ 44 w 54"/>
                <a:gd name="T53" fmla="*/ 48 h 52"/>
                <a:gd name="T54" fmla="*/ 41 w 54"/>
                <a:gd name="T55" fmla="*/ 40 h 52"/>
                <a:gd name="T56" fmla="*/ 33 w 54"/>
                <a:gd name="T57" fmla="*/ 48 h 52"/>
                <a:gd name="T58" fmla="*/ 31 w 54"/>
                <a:gd name="T59" fmla="*/ 48 h 52"/>
                <a:gd name="T60" fmla="*/ 35 w 54"/>
                <a:gd name="T61" fmla="*/ 43 h 52"/>
                <a:gd name="T62" fmla="*/ 26 w 54"/>
                <a:gd name="T63" fmla="*/ 42 h 52"/>
                <a:gd name="T64" fmla="*/ 21 w 54"/>
                <a:gd name="T65" fmla="*/ 43 h 52"/>
                <a:gd name="T66" fmla="*/ 12 w 54"/>
                <a:gd name="T67" fmla="*/ 41 h 52"/>
                <a:gd name="T68" fmla="*/ 3 w 54"/>
                <a:gd name="T6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52">
                  <a:moveTo>
                    <a:pt x="3" y="43"/>
                  </a:moveTo>
                  <a:cubicBezTo>
                    <a:pt x="2" y="43"/>
                    <a:pt x="0" y="41"/>
                    <a:pt x="0" y="40"/>
                  </a:cubicBezTo>
                  <a:cubicBezTo>
                    <a:pt x="0" y="39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3"/>
                    <a:pt x="4" y="33"/>
                    <a:pt x="3" y="32"/>
                  </a:cubicBezTo>
                  <a:cubicBezTo>
                    <a:pt x="11" y="28"/>
                    <a:pt x="14" y="15"/>
                    <a:pt x="19" y="8"/>
                  </a:cubicBezTo>
                  <a:cubicBezTo>
                    <a:pt x="21" y="4"/>
                    <a:pt x="23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9"/>
                    <a:pt x="23" y="12"/>
                    <a:pt x="22" y="17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9"/>
                    <a:pt x="24" y="17"/>
                    <a:pt x="26" y="17"/>
                  </a:cubicBezTo>
                  <a:cubicBezTo>
                    <a:pt x="28" y="17"/>
                    <a:pt x="29" y="18"/>
                    <a:pt x="31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4"/>
                    <a:pt x="34" y="2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5" y="24"/>
                    <a:pt x="46" y="23"/>
                  </a:cubicBezTo>
                  <a:cubicBezTo>
                    <a:pt x="46" y="26"/>
                    <a:pt x="46" y="28"/>
                    <a:pt x="46" y="33"/>
                  </a:cubicBezTo>
                  <a:cubicBezTo>
                    <a:pt x="46" y="32"/>
                    <a:pt x="48" y="32"/>
                    <a:pt x="49" y="32"/>
                  </a:cubicBezTo>
                  <a:cubicBezTo>
                    <a:pt x="49" y="34"/>
                    <a:pt x="46" y="35"/>
                    <a:pt x="46" y="36"/>
                  </a:cubicBezTo>
                  <a:cubicBezTo>
                    <a:pt x="46" y="37"/>
                    <a:pt x="48" y="39"/>
                    <a:pt x="48" y="41"/>
                  </a:cubicBezTo>
                  <a:cubicBezTo>
                    <a:pt x="51" y="41"/>
                    <a:pt x="50" y="40"/>
                    <a:pt x="52" y="39"/>
                  </a:cubicBezTo>
                  <a:cubicBezTo>
                    <a:pt x="52" y="42"/>
                    <a:pt x="54" y="42"/>
                    <a:pt x="54" y="45"/>
                  </a:cubicBezTo>
                  <a:cubicBezTo>
                    <a:pt x="54" y="48"/>
                    <a:pt x="52" y="52"/>
                    <a:pt x="49" y="52"/>
                  </a:cubicBezTo>
                  <a:cubicBezTo>
                    <a:pt x="47" y="52"/>
                    <a:pt x="47" y="49"/>
                    <a:pt x="47" y="48"/>
                  </a:cubicBezTo>
                  <a:cubicBezTo>
                    <a:pt x="46" y="48"/>
                    <a:pt x="45" y="48"/>
                    <a:pt x="44" y="48"/>
                  </a:cubicBezTo>
                  <a:cubicBezTo>
                    <a:pt x="42" y="48"/>
                    <a:pt x="44" y="42"/>
                    <a:pt x="41" y="40"/>
                  </a:cubicBezTo>
                  <a:cubicBezTo>
                    <a:pt x="39" y="43"/>
                    <a:pt x="37" y="48"/>
                    <a:pt x="33" y="48"/>
                  </a:cubicBezTo>
                  <a:cubicBezTo>
                    <a:pt x="33" y="48"/>
                    <a:pt x="31" y="48"/>
                    <a:pt x="31" y="48"/>
                  </a:cubicBezTo>
                  <a:cubicBezTo>
                    <a:pt x="31" y="45"/>
                    <a:pt x="34" y="45"/>
                    <a:pt x="35" y="43"/>
                  </a:cubicBezTo>
                  <a:cubicBezTo>
                    <a:pt x="32" y="43"/>
                    <a:pt x="28" y="45"/>
                    <a:pt x="26" y="42"/>
                  </a:cubicBezTo>
                  <a:cubicBezTo>
                    <a:pt x="24" y="43"/>
                    <a:pt x="23" y="43"/>
                    <a:pt x="21" y="43"/>
                  </a:cubicBezTo>
                  <a:cubicBezTo>
                    <a:pt x="17" y="43"/>
                    <a:pt x="15" y="41"/>
                    <a:pt x="12" y="41"/>
                  </a:cubicBezTo>
                  <a:cubicBezTo>
                    <a:pt x="8" y="41"/>
                    <a:pt x="7" y="43"/>
                    <a:pt x="3" y="43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C7A87357-437A-4F69-8938-232509F37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76" y="2427639"/>
              <a:ext cx="801764" cy="537813"/>
            </a:xfrm>
            <a:custGeom>
              <a:avLst/>
              <a:gdLst>
                <a:gd name="T0" fmla="*/ 163 w 328"/>
                <a:gd name="T1" fmla="*/ 64 h 220"/>
                <a:gd name="T2" fmla="*/ 160 w 328"/>
                <a:gd name="T3" fmla="*/ 92 h 220"/>
                <a:gd name="T4" fmla="*/ 163 w 328"/>
                <a:gd name="T5" fmla="*/ 105 h 220"/>
                <a:gd name="T6" fmla="*/ 183 w 328"/>
                <a:gd name="T7" fmla="*/ 125 h 220"/>
                <a:gd name="T8" fmla="*/ 203 w 328"/>
                <a:gd name="T9" fmla="*/ 125 h 220"/>
                <a:gd name="T10" fmla="*/ 213 w 328"/>
                <a:gd name="T11" fmla="*/ 122 h 220"/>
                <a:gd name="T12" fmla="*/ 236 w 328"/>
                <a:gd name="T13" fmla="*/ 99 h 220"/>
                <a:gd name="T14" fmla="*/ 249 w 328"/>
                <a:gd name="T15" fmla="*/ 101 h 220"/>
                <a:gd name="T16" fmla="*/ 244 w 328"/>
                <a:gd name="T17" fmla="*/ 118 h 220"/>
                <a:gd name="T18" fmla="*/ 240 w 328"/>
                <a:gd name="T19" fmla="*/ 125 h 220"/>
                <a:gd name="T20" fmla="*/ 238 w 328"/>
                <a:gd name="T21" fmla="*/ 139 h 220"/>
                <a:gd name="T22" fmla="*/ 233 w 328"/>
                <a:gd name="T23" fmla="*/ 146 h 220"/>
                <a:gd name="T24" fmla="*/ 263 w 328"/>
                <a:gd name="T25" fmla="*/ 148 h 220"/>
                <a:gd name="T26" fmla="*/ 277 w 328"/>
                <a:gd name="T27" fmla="*/ 158 h 220"/>
                <a:gd name="T28" fmla="*/ 275 w 328"/>
                <a:gd name="T29" fmla="*/ 188 h 220"/>
                <a:gd name="T30" fmla="*/ 294 w 328"/>
                <a:gd name="T31" fmla="*/ 206 h 220"/>
                <a:gd name="T32" fmla="*/ 328 w 328"/>
                <a:gd name="T33" fmla="*/ 210 h 220"/>
                <a:gd name="T34" fmla="*/ 318 w 328"/>
                <a:gd name="T35" fmla="*/ 214 h 220"/>
                <a:gd name="T36" fmla="*/ 312 w 328"/>
                <a:gd name="T37" fmla="*/ 206 h 220"/>
                <a:gd name="T38" fmla="*/ 304 w 328"/>
                <a:gd name="T39" fmla="*/ 216 h 220"/>
                <a:gd name="T40" fmla="*/ 290 w 328"/>
                <a:gd name="T41" fmla="*/ 213 h 220"/>
                <a:gd name="T42" fmla="*/ 280 w 328"/>
                <a:gd name="T43" fmla="*/ 211 h 220"/>
                <a:gd name="T44" fmla="*/ 264 w 328"/>
                <a:gd name="T45" fmla="*/ 197 h 220"/>
                <a:gd name="T46" fmla="*/ 261 w 328"/>
                <a:gd name="T47" fmla="*/ 200 h 220"/>
                <a:gd name="T48" fmla="*/ 255 w 328"/>
                <a:gd name="T49" fmla="*/ 183 h 220"/>
                <a:gd name="T50" fmla="*/ 242 w 328"/>
                <a:gd name="T51" fmla="*/ 169 h 220"/>
                <a:gd name="T52" fmla="*/ 224 w 328"/>
                <a:gd name="T53" fmla="*/ 166 h 220"/>
                <a:gd name="T54" fmla="*/ 191 w 328"/>
                <a:gd name="T55" fmla="*/ 147 h 220"/>
                <a:gd name="T56" fmla="*/ 183 w 328"/>
                <a:gd name="T57" fmla="*/ 145 h 220"/>
                <a:gd name="T58" fmla="*/ 167 w 328"/>
                <a:gd name="T59" fmla="*/ 148 h 220"/>
                <a:gd name="T60" fmla="*/ 144 w 328"/>
                <a:gd name="T61" fmla="*/ 139 h 220"/>
                <a:gd name="T62" fmla="*/ 127 w 328"/>
                <a:gd name="T63" fmla="*/ 132 h 220"/>
                <a:gd name="T64" fmla="*/ 114 w 328"/>
                <a:gd name="T65" fmla="*/ 127 h 220"/>
                <a:gd name="T66" fmla="*/ 97 w 328"/>
                <a:gd name="T67" fmla="*/ 112 h 220"/>
                <a:gd name="T68" fmla="*/ 97 w 328"/>
                <a:gd name="T69" fmla="*/ 98 h 220"/>
                <a:gd name="T70" fmla="*/ 67 w 328"/>
                <a:gd name="T71" fmla="*/ 66 h 220"/>
                <a:gd name="T72" fmla="*/ 54 w 328"/>
                <a:gd name="T73" fmla="*/ 45 h 220"/>
                <a:gd name="T74" fmla="*/ 41 w 328"/>
                <a:gd name="T75" fmla="*/ 35 h 220"/>
                <a:gd name="T76" fmla="*/ 32 w 328"/>
                <a:gd name="T77" fmla="*/ 15 h 220"/>
                <a:gd name="T78" fmla="*/ 18 w 328"/>
                <a:gd name="T79" fmla="*/ 13 h 220"/>
                <a:gd name="T80" fmla="*/ 32 w 328"/>
                <a:gd name="T81" fmla="*/ 35 h 220"/>
                <a:gd name="T82" fmla="*/ 48 w 328"/>
                <a:gd name="T83" fmla="*/ 62 h 220"/>
                <a:gd name="T84" fmla="*/ 63 w 328"/>
                <a:gd name="T85" fmla="*/ 85 h 220"/>
                <a:gd name="T86" fmla="*/ 56 w 328"/>
                <a:gd name="T87" fmla="*/ 83 h 220"/>
                <a:gd name="T88" fmla="*/ 42 w 328"/>
                <a:gd name="T89" fmla="*/ 72 h 220"/>
                <a:gd name="T90" fmla="*/ 34 w 328"/>
                <a:gd name="T91" fmla="*/ 55 h 220"/>
                <a:gd name="T92" fmla="*/ 26 w 328"/>
                <a:gd name="T93" fmla="*/ 45 h 220"/>
                <a:gd name="T94" fmla="*/ 7 w 328"/>
                <a:gd name="T95" fmla="*/ 16 h 220"/>
                <a:gd name="T96" fmla="*/ 0 w 328"/>
                <a:gd name="T97" fmla="*/ 0 h 220"/>
                <a:gd name="T98" fmla="*/ 50 w 328"/>
                <a:gd name="T99" fmla="*/ 10 h 220"/>
                <a:gd name="T100" fmla="*/ 73 w 328"/>
                <a:gd name="T101" fmla="*/ 7 h 220"/>
                <a:gd name="T102" fmla="*/ 99 w 328"/>
                <a:gd name="T103" fmla="*/ 19 h 220"/>
                <a:gd name="T104" fmla="*/ 122 w 328"/>
                <a:gd name="T105" fmla="*/ 25 h 220"/>
                <a:gd name="T106" fmla="*/ 162 w 328"/>
                <a:gd name="T107" fmla="*/ 59 h 220"/>
                <a:gd name="T108" fmla="*/ 161 w 328"/>
                <a:gd name="T109" fmla="*/ 5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220">
                  <a:moveTo>
                    <a:pt x="162" y="60"/>
                  </a:moveTo>
                  <a:cubicBezTo>
                    <a:pt x="162" y="62"/>
                    <a:pt x="163" y="63"/>
                    <a:pt x="163" y="64"/>
                  </a:cubicBezTo>
                  <a:cubicBezTo>
                    <a:pt x="163" y="70"/>
                    <a:pt x="161" y="72"/>
                    <a:pt x="160" y="76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0" y="94"/>
                    <a:pt x="162" y="97"/>
                    <a:pt x="162" y="98"/>
                  </a:cubicBezTo>
                  <a:cubicBezTo>
                    <a:pt x="164" y="100"/>
                    <a:pt x="162" y="102"/>
                    <a:pt x="163" y="105"/>
                  </a:cubicBezTo>
                  <a:cubicBezTo>
                    <a:pt x="164" y="107"/>
                    <a:pt x="168" y="111"/>
                    <a:pt x="170" y="113"/>
                  </a:cubicBezTo>
                  <a:cubicBezTo>
                    <a:pt x="175" y="118"/>
                    <a:pt x="175" y="123"/>
                    <a:pt x="183" y="125"/>
                  </a:cubicBezTo>
                  <a:cubicBezTo>
                    <a:pt x="185" y="126"/>
                    <a:pt x="185" y="129"/>
                    <a:pt x="188" y="129"/>
                  </a:cubicBezTo>
                  <a:cubicBezTo>
                    <a:pt x="193" y="129"/>
                    <a:pt x="198" y="125"/>
                    <a:pt x="203" y="125"/>
                  </a:cubicBezTo>
                  <a:cubicBezTo>
                    <a:pt x="207" y="125"/>
                    <a:pt x="208" y="126"/>
                    <a:pt x="209" y="126"/>
                  </a:cubicBezTo>
                  <a:cubicBezTo>
                    <a:pt x="211" y="126"/>
                    <a:pt x="213" y="123"/>
                    <a:pt x="213" y="122"/>
                  </a:cubicBezTo>
                  <a:cubicBezTo>
                    <a:pt x="214" y="118"/>
                    <a:pt x="219" y="115"/>
                    <a:pt x="219" y="110"/>
                  </a:cubicBezTo>
                  <a:cubicBezTo>
                    <a:pt x="219" y="102"/>
                    <a:pt x="228" y="99"/>
                    <a:pt x="236" y="99"/>
                  </a:cubicBezTo>
                  <a:cubicBezTo>
                    <a:pt x="239" y="99"/>
                    <a:pt x="241" y="99"/>
                    <a:pt x="242" y="100"/>
                  </a:cubicBezTo>
                  <a:cubicBezTo>
                    <a:pt x="243" y="100"/>
                    <a:pt x="247" y="101"/>
                    <a:pt x="249" y="101"/>
                  </a:cubicBezTo>
                  <a:cubicBezTo>
                    <a:pt x="249" y="101"/>
                    <a:pt x="249" y="102"/>
                    <a:pt x="249" y="103"/>
                  </a:cubicBezTo>
                  <a:cubicBezTo>
                    <a:pt x="249" y="107"/>
                    <a:pt x="244" y="112"/>
                    <a:pt x="244" y="118"/>
                  </a:cubicBezTo>
                  <a:cubicBezTo>
                    <a:pt x="244" y="122"/>
                    <a:pt x="242" y="124"/>
                    <a:pt x="240" y="127"/>
                  </a:cubicBezTo>
                  <a:cubicBezTo>
                    <a:pt x="240" y="127"/>
                    <a:pt x="240" y="126"/>
                    <a:pt x="240" y="125"/>
                  </a:cubicBezTo>
                  <a:cubicBezTo>
                    <a:pt x="239" y="125"/>
                    <a:pt x="239" y="125"/>
                    <a:pt x="238" y="125"/>
                  </a:cubicBezTo>
                  <a:cubicBezTo>
                    <a:pt x="238" y="128"/>
                    <a:pt x="238" y="135"/>
                    <a:pt x="238" y="139"/>
                  </a:cubicBezTo>
                  <a:cubicBezTo>
                    <a:pt x="238" y="142"/>
                    <a:pt x="234" y="143"/>
                    <a:pt x="233" y="145"/>
                  </a:cubicBezTo>
                  <a:cubicBezTo>
                    <a:pt x="233" y="145"/>
                    <a:pt x="233" y="146"/>
                    <a:pt x="233" y="146"/>
                  </a:cubicBezTo>
                  <a:cubicBezTo>
                    <a:pt x="233" y="148"/>
                    <a:pt x="234" y="149"/>
                    <a:pt x="236" y="149"/>
                  </a:cubicBezTo>
                  <a:cubicBezTo>
                    <a:pt x="246" y="149"/>
                    <a:pt x="253" y="148"/>
                    <a:pt x="263" y="148"/>
                  </a:cubicBezTo>
                  <a:cubicBezTo>
                    <a:pt x="270" y="148"/>
                    <a:pt x="272" y="152"/>
                    <a:pt x="277" y="154"/>
                  </a:cubicBezTo>
                  <a:cubicBezTo>
                    <a:pt x="277" y="155"/>
                    <a:pt x="277" y="156"/>
                    <a:pt x="277" y="158"/>
                  </a:cubicBezTo>
                  <a:cubicBezTo>
                    <a:pt x="277" y="161"/>
                    <a:pt x="277" y="168"/>
                    <a:pt x="275" y="171"/>
                  </a:cubicBezTo>
                  <a:cubicBezTo>
                    <a:pt x="275" y="177"/>
                    <a:pt x="275" y="183"/>
                    <a:pt x="275" y="188"/>
                  </a:cubicBezTo>
                  <a:cubicBezTo>
                    <a:pt x="275" y="194"/>
                    <a:pt x="281" y="197"/>
                    <a:pt x="286" y="199"/>
                  </a:cubicBezTo>
                  <a:cubicBezTo>
                    <a:pt x="289" y="201"/>
                    <a:pt x="289" y="206"/>
                    <a:pt x="294" y="206"/>
                  </a:cubicBezTo>
                  <a:cubicBezTo>
                    <a:pt x="301" y="206"/>
                    <a:pt x="305" y="200"/>
                    <a:pt x="312" y="200"/>
                  </a:cubicBezTo>
                  <a:cubicBezTo>
                    <a:pt x="320" y="200"/>
                    <a:pt x="324" y="206"/>
                    <a:pt x="328" y="210"/>
                  </a:cubicBezTo>
                  <a:cubicBezTo>
                    <a:pt x="328" y="210"/>
                    <a:pt x="322" y="217"/>
                    <a:pt x="321" y="216"/>
                  </a:cubicBezTo>
                  <a:cubicBezTo>
                    <a:pt x="320" y="216"/>
                    <a:pt x="318" y="215"/>
                    <a:pt x="318" y="214"/>
                  </a:cubicBezTo>
                  <a:cubicBezTo>
                    <a:pt x="318" y="213"/>
                    <a:pt x="319" y="212"/>
                    <a:pt x="319" y="211"/>
                  </a:cubicBezTo>
                  <a:cubicBezTo>
                    <a:pt x="316" y="210"/>
                    <a:pt x="315" y="206"/>
                    <a:pt x="312" y="206"/>
                  </a:cubicBezTo>
                  <a:cubicBezTo>
                    <a:pt x="310" y="206"/>
                    <a:pt x="302" y="212"/>
                    <a:pt x="302" y="214"/>
                  </a:cubicBezTo>
                  <a:cubicBezTo>
                    <a:pt x="302" y="215"/>
                    <a:pt x="304" y="216"/>
                    <a:pt x="304" y="216"/>
                  </a:cubicBezTo>
                  <a:cubicBezTo>
                    <a:pt x="304" y="219"/>
                    <a:pt x="302" y="220"/>
                    <a:pt x="300" y="220"/>
                  </a:cubicBezTo>
                  <a:cubicBezTo>
                    <a:pt x="296" y="220"/>
                    <a:pt x="293" y="215"/>
                    <a:pt x="290" y="213"/>
                  </a:cubicBezTo>
                  <a:cubicBezTo>
                    <a:pt x="288" y="211"/>
                    <a:pt x="284" y="212"/>
                    <a:pt x="282" y="212"/>
                  </a:cubicBezTo>
                  <a:cubicBezTo>
                    <a:pt x="281" y="212"/>
                    <a:pt x="280" y="211"/>
                    <a:pt x="280" y="211"/>
                  </a:cubicBezTo>
                  <a:cubicBezTo>
                    <a:pt x="276" y="210"/>
                    <a:pt x="276" y="207"/>
                    <a:pt x="275" y="205"/>
                  </a:cubicBezTo>
                  <a:cubicBezTo>
                    <a:pt x="274" y="203"/>
                    <a:pt x="265" y="197"/>
                    <a:pt x="264" y="197"/>
                  </a:cubicBezTo>
                  <a:cubicBezTo>
                    <a:pt x="264" y="198"/>
                    <a:pt x="264" y="199"/>
                    <a:pt x="264" y="200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7" y="197"/>
                    <a:pt x="260" y="193"/>
                    <a:pt x="259" y="188"/>
                  </a:cubicBezTo>
                  <a:cubicBezTo>
                    <a:pt x="258" y="185"/>
                    <a:pt x="256" y="185"/>
                    <a:pt x="255" y="183"/>
                  </a:cubicBezTo>
                  <a:cubicBezTo>
                    <a:pt x="250" y="179"/>
                    <a:pt x="245" y="176"/>
                    <a:pt x="244" y="169"/>
                  </a:cubicBezTo>
                  <a:cubicBezTo>
                    <a:pt x="243" y="169"/>
                    <a:pt x="242" y="169"/>
                    <a:pt x="242" y="169"/>
                  </a:cubicBezTo>
                  <a:cubicBezTo>
                    <a:pt x="240" y="169"/>
                    <a:pt x="238" y="171"/>
                    <a:pt x="236" y="171"/>
                  </a:cubicBezTo>
                  <a:cubicBezTo>
                    <a:pt x="231" y="171"/>
                    <a:pt x="228" y="168"/>
                    <a:pt x="224" y="166"/>
                  </a:cubicBezTo>
                  <a:cubicBezTo>
                    <a:pt x="219" y="163"/>
                    <a:pt x="215" y="165"/>
                    <a:pt x="209" y="162"/>
                  </a:cubicBezTo>
                  <a:cubicBezTo>
                    <a:pt x="200" y="158"/>
                    <a:pt x="199" y="151"/>
                    <a:pt x="191" y="147"/>
                  </a:cubicBezTo>
                  <a:cubicBezTo>
                    <a:pt x="190" y="147"/>
                    <a:pt x="190" y="147"/>
                    <a:pt x="190" y="147"/>
                  </a:cubicBezTo>
                  <a:cubicBezTo>
                    <a:pt x="187" y="146"/>
                    <a:pt x="186" y="145"/>
                    <a:pt x="183" y="145"/>
                  </a:cubicBezTo>
                  <a:cubicBezTo>
                    <a:pt x="178" y="145"/>
                    <a:pt x="177" y="151"/>
                    <a:pt x="172" y="151"/>
                  </a:cubicBezTo>
                  <a:cubicBezTo>
                    <a:pt x="170" y="151"/>
                    <a:pt x="168" y="149"/>
                    <a:pt x="167" y="148"/>
                  </a:cubicBezTo>
                  <a:cubicBezTo>
                    <a:pt x="164" y="147"/>
                    <a:pt x="162" y="148"/>
                    <a:pt x="160" y="148"/>
                  </a:cubicBezTo>
                  <a:cubicBezTo>
                    <a:pt x="157" y="148"/>
                    <a:pt x="147" y="141"/>
                    <a:pt x="144" y="139"/>
                  </a:cubicBezTo>
                  <a:cubicBezTo>
                    <a:pt x="141" y="138"/>
                    <a:pt x="139" y="140"/>
                    <a:pt x="136" y="139"/>
                  </a:cubicBezTo>
                  <a:cubicBezTo>
                    <a:pt x="132" y="138"/>
                    <a:pt x="131" y="134"/>
                    <a:pt x="127" y="132"/>
                  </a:cubicBezTo>
                  <a:cubicBezTo>
                    <a:pt x="123" y="130"/>
                    <a:pt x="121" y="131"/>
                    <a:pt x="117" y="129"/>
                  </a:cubicBezTo>
                  <a:cubicBezTo>
                    <a:pt x="116" y="128"/>
                    <a:pt x="115" y="128"/>
                    <a:pt x="114" y="127"/>
                  </a:cubicBezTo>
                  <a:cubicBezTo>
                    <a:pt x="111" y="124"/>
                    <a:pt x="102" y="122"/>
                    <a:pt x="101" y="118"/>
                  </a:cubicBezTo>
                  <a:cubicBezTo>
                    <a:pt x="98" y="118"/>
                    <a:pt x="97" y="115"/>
                    <a:pt x="97" y="112"/>
                  </a:cubicBezTo>
                  <a:cubicBezTo>
                    <a:pt x="97" y="109"/>
                    <a:pt x="100" y="107"/>
                    <a:pt x="100" y="104"/>
                  </a:cubicBezTo>
                  <a:cubicBezTo>
                    <a:pt x="100" y="101"/>
                    <a:pt x="97" y="100"/>
                    <a:pt x="97" y="98"/>
                  </a:cubicBezTo>
                  <a:cubicBezTo>
                    <a:pt x="93" y="87"/>
                    <a:pt x="84" y="79"/>
                    <a:pt x="77" y="73"/>
                  </a:cubicBezTo>
                  <a:cubicBezTo>
                    <a:pt x="74" y="70"/>
                    <a:pt x="70" y="69"/>
                    <a:pt x="67" y="66"/>
                  </a:cubicBezTo>
                  <a:cubicBezTo>
                    <a:pt x="65" y="64"/>
                    <a:pt x="67" y="61"/>
                    <a:pt x="65" y="57"/>
                  </a:cubicBezTo>
                  <a:cubicBezTo>
                    <a:pt x="63" y="52"/>
                    <a:pt x="54" y="52"/>
                    <a:pt x="54" y="45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47" y="41"/>
                    <a:pt x="44" y="38"/>
                    <a:pt x="41" y="35"/>
                  </a:cubicBezTo>
                  <a:cubicBezTo>
                    <a:pt x="38" y="32"/>
                    <a:pt x="39" y="27"/>
                    <a:pt x="36" y="25"/>
                  </a:cubicBezTo>
                  <a:cubicBezTo>
                    <a:pt x="34" y="22"/>
                    <a:pt x="34" y="16"/>
                    <a:pt x="32" y="15"/>
                  </a:cubicBezTo>
                  <a:cubicBezTo>
                    <a:pt x="27" y="12"/>
                    <a:pt x="23" y="13"/>
                    <a:pt x="19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8" y="19"/>
                    <a:pt x="21" y="22"/>
                    <a:pt x="24" y="27"/>
                  </a:cubicBezTo>
                  <a:cubicBezTo>
                    <a:pt x="26" y="32"/>
                    <a:pt x="29" y="32"/>
                    <a:pt x="32" y="35"/>
                  </a:cubicBezTo>
                  <a:cubicBezTo>
                    <a:pt x="36" y="39"/>
                    <a:pt x="37" y="41"/>
                    <a:pt x="38" y="46"/>
                  </a:cubicBezTo>
                  <a:cubicBezTo>
                    <a:pt x="40" y="53"/>
                    <a:pt x="46" y="56"/>
                    <a:pt x="48" y="62"/>
                  </a:cubicBezTo>
                  <a:cubicBezTo>
                    <a:pt x="50" y="69"/>
                    <a:pt x="52" y="76"/>
                    <a:pt x="57" y="80"/>
                  </a:cubicBezTo>
                  <a:cubicBezTo>
                    <a:pt x="59" y="78"/>
                    <a:pt x="63" y="82"/>
                    <a:pt x="63" y="85"/>
                  </a:cubicBezTo>
                  <a:cubicBezTo>
                    <a:pt x="63" y="86"/>
                    <a:pt x="62" y="89"/>
                    <a:pt x="61" y="89"/>
                  </a:cubicBezTo>
                  <a:cubicBezTo>
                    <a:pt x="60" y="89"/>
                    <a:pt x="56" y="84"/>
                    <a:pt x="56" y="83"/>
                  </a:cubicBezTo>
                  <a:cubicBezTo>
                    <a:pt x="51" y="83"/>
                    <a:pt x="48" y="76"/>
                    <a:pt x="45" y="74"/>
                  </a:cubicBezTo>
                  <a:cubicBezTo>
                    <a:pt x="43" y="73"/>
                    <a:pt x="43" y="73"/>
                    <a:pt x="42" y="72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9" y="61"/>
                    <a:pt x="37" y="58"/>
                    <a:pt x="34" y="55"/>
                  </a:cubicBezTo>
                  <a:cubicBezTo>
                    <a:pt x="30" y="51"/>
                    <a:pt x="24" y="52"/>
                    <a:pt x="21" y="47"/>
                  </a:cubicBezTo>
                  <a:cubicBezTo>
                    <a:pt x="22" y="47"/>
                    <a:pt x="29" y="48"/>
                    <a:pt x="26" y="45"/>
                  </a:cubicBezTo>
                  <a:cubicBezTo>
                    <a:pt x="22" y="39"/>
                    <a:pt x="17" y="33"/>
                    <a:pt x="12" y="29"/>
                  </a:cubicBezTo>
                  <a:cubicBezTo>
                    <a:pt x="9" y="27"/>
                    <a:pt x="9" y="19"/>
                    <a:pt x="7" y="16"/>
                  </a:cubicBezTo>
                  <a:cubicBezTo>
                    <a:pt x="5" y="11"/>
                    <a:pt x="2" y="9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9" y="10"/>
                    <a:pt x="94" y="11"/>
                    <a:pt x="99" y="19"/>
                  </a:cubicBezTo>
                  <a:cubicBezTo>
                    <a:pt x="102" y="23"/>
                    <a:pt x="106" y="33"/>
                    <a:pt x="112" y="33"/>
                  </a:cubicBezTo>
                  <a:cubicBezTo>
                    <a:pt x="118" y="33"/>
                    <a:pt x="116" y="25"/>
                    <a:pt x="122" y="25"/>
                  </a:cubicBezTo>
                  <a:cubicBezTo>
                    <a:pt x="139" y="25"/>
                    <a:pt x="139" y="46"/>
                    <a:pt x="148" y="55"/>
                  </a:cubicBezTo>
                  <a:cubicBezTo>
                    <a:pt x="150" y="57"/>
                    <a:pt x="158" y="59"/>
                    <a:pt x="162" y="59"/>
                  </a:cubicBezTo>
                  <a:cubicBezTo>
                    <a:pt x="162" y="58"/>
                    <a:pt x="161" y="57"/>
                    <a:pt x="161" y="56"/>
                  </a:cubicBezTo>
                  <a:cubicBezTo>
                    <a:pt x="161" y="56"/>
                    <a:pt x="161" y="56"/>
                    <a:pt x="161" y="56"/>
                  </a:cubicBezTo>
                  <a:lnTo>
                    <a:pt x="162" y="60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Freeform 146">
              <a:extLst>
                <a:ext uri="{FF2B5EF4-FFF2-40B4-BE49-F238E27FC236}">
                  <a16:creationId xmlns:a16="http://schemas.microsoft.com/office/drawing/2014/main" id="{6BE306D6-2EB8-4EA6-93F7-6B4459280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942" y="1925763"/>
              <a:ext cx="24784" cy="12392"/>
            </a:xfrm>
            <a:custGeom>
              <a:avLst/>
              <a:gdLst>
                <a:gd name="T0" fmla="*/ 0 w 10"/>
                <a:gd name="T1" fmla="*/ 0 h 5"/>
                <a:gd name="T2" fmla="*/ 10 w 10"/>
                <a:gd name="T3" fmla="*/ 5 h 5"/>
                <a:gd name="T4" fmla="*/ 8 w 10"/>
                <a:gd name="T5" fmla="*/ 5 h 5"/>
                <a:gd name="T6" fmla="*/ 0 w 10"/>
                <a:gd name="T7" fmla="*/ 2 h 5"/>
                <a:gd name="T8" fmla="*/ 0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5" y="0"/>
                    <a:pt x="10" y="1"/>
                    <a:pt x="10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6" y="5"/>
                    <a:pt x="2" y="4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9" name="Freeform 147">
              <a:extLst>
                <a:ext uri="{FF2B5EF4-FFF2-40B4-BE49-F238E27FC236}">
                  <a16:creationId xmlns:a16="http://schemas.microsoft.com/office/drawing/2014/main" id="{61B700C1-A90A-4828-BF87-ACFAF546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019" y="1991440"/>
              <a:ext cx="92940" cy="60721"/>
            </a:xfrm>
            <a:custGeom>
              <a:avLst/>
              <a:gdLst>
                <a:gd name="T0" fmla="*/ 0 w 38"/>
                <a:gd name="T1" fmla="*/ 2 h 25"/>
                <a:gd name="T2" fmla="*/ 4 w 38"/>
                <a:gd name="T3" fmla="*/ 0 h 25"/>
                <a:gd name="T4" fmla="*/ 12 w 38"/>
                <a:gd name="T5" fmla="*/ 4 h 25"/>
                <a:gd name="T6" fmla="*/ 38 w 38"/>
                <a:gd name="T7" fmla="*/ 23 h 25"/>
                <a:gd name="T8" fmla="*/ 38 w 38"/>
                <a:gd name="T9" fmla="*/ 25 h 25"/>
                <a:gd name="T10" fmla="*/ 36 w 38"/>
                <a:gd name="T11" fmla="*/ 25 h 25"/>
                <a:gd name="T12" fmla="*/ 15 w 38"/>
                <a:gd name="T13" fmla="*/ 15 h 25"/>
                <a:gd name="T14" fmla="*/ 18 w 38"/>
                <a:gd name="T15" fmla="*/ 12 h 25"/>
                <a:gd name="T16" fmla="*/ 3 w 38"/>
                <a:gd name="T17" fmla="*/ 6 h 25"/>
                <a:gd name="T18" fmla="*/ 5 w 38"/>
                <a:gd name="T19" fmla="*/ 3 h 25"/>
                <a:gd name="T20" fmla="*/ 1 w 38"/>
                <a:gd name="T21" fmla="*/ 2 h 25"/>
                <a:gd name="T22" fmla="*/ 0 w 38"/>
                <a:gd name="T2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5">
                  <a:moveTo>
                    <a:pt x="0" y="2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10" y="4"/>
                    <a:pt x="12" y="4"/>
                  </a:cubicBezTo>
                  <a:cubicBezTo>
                    <a:pt x="24" y="8"/>
                    <a:pt x="31" y="15"/>
                    <a:pt x="38" y="2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7" y="25"/>
                    <a:pt x="36" y="25"/>
                  </a:cubicBezTo>
                  <a:cubicBezTo>
                    <a:pt x="29" y="25"/>
                    <a:pt x="19" y="18"/>
                    <a:pt x="15" y="15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2" y="12"/>
                    <a:pt x="4" y="9"/>
                    <a:pt x="3" y="6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4" y="3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Freeform 148">
              <a:extLst>
                <a:ext uri="{FF2B5EF4-FFF2-40B4-BE49-F238E27FC236}">
                  <a16:creationId xmlns:a16="http://schemas.microsoft.com/office/drawing/2014/main" id="{7B0D78AA-08CB-4A7D-BA06-594A12265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079" y="1903457"/>
              <a:ext cx="32219" cy="48329"/>
            </a:xfrm>
            <a:custGeom>
              <a:avLst/>
              <a:gdLst>
                <a:gd name="T0" fmla="*/ 3 w 13"/>
                <a:gd name="T1" fmla="*/ 8 h 20"/>
                <a:gd name="T2" fmla="*/ 0 w 13"/>
                <a:gd name="T3" fmla="*/ 3 h 20"/>
                <a:gd name="T4" fmla="*/ 0 w 13"/>
                <a:gd name="T5" fmla="*/ 0 h 20"/>
                <a:gd name="T6" fmla="*/ 6 w 13"/>
                <a:gd name="T7" fmla="*/ 2 h 20"/>
                <a:gd name="T8" fmla="*/ 4 w 13"/>
                <a:gd name="T9" fmla="*/ 6 h 20"/>
                <a:gd name="T10" fmla="*/ 8 w 13"/>
                <a:gd name="T11" fmla="*/ 2 h 20"/>
                <a:gd name="T12" fmla="*/ 8 w 13"/>
                <a:gd name="T13" fmla="*/ 8 h 20"/>
                <a:gd name="T14" fmla="*/ 10 w 13"/>
                <a:gd name="T15" fmla="*/ 12 h 20"/>
                <a:gd name="T16" fmla="*/ 8 w 13"/>
                <a:gd name="T17" fmla="*/ 15 h 20"/>
                <a:gd name="T18" fmla="*/ 10 w 13"/>
                <a:gd name="T19" fmla="*/ 20 h 20"/>
                <a:gd name="T20" fmla="*/ 6 w 13"/>
                <a:gd name="T21" fmla="*/ 15 h 20"/>
                <a:gd name="T22" fmla="*/ 8 w 13"/>
                <a:gd name="T23" fmla="*/ 11 h 20"/>
                <a:gd name="T24" fmla="*/ 3 w 13"/>
                <a:gd name="T2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0">
                  <a:moveTo>
                    <a:pt x="3" y="8"/>
                  </a:moveTo>
                  <a:cubicBezTo>
                    <a:pt x="2" y="8"/>
                    <a:pt x="1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2"/>
                    <a:pt x="6" y="2"/>
                  </a:cubicBezTo>
                  <a:cubicBezTo>
                    <a:pt x="6" y="3"/>
                    <a:pt x="3" y="6"/>
                    <a:pt x="4" y="6"/>
                  </a:cubicBezTo>
                  <a:cubicBezTo>
                    <a:pt x="6" y="6"/>
                    <a:pt x="8" y="3"/>
                    <a:pt x="8" y="2"/>
                  </a:cubicBezTo>
                  <a:cubicBezTo>
                    <a:pt x="9" y="4"/>
                    <a:pt x="8" y="5"/>
                    <a:pt x="8" y="8"/>
                  </a:cubicBezTo>
                  <a:cubicBezTo>
                    <a:pt x="8" y="10"/>
                    <a:pt x="10" y="10"/>
                    <a:pt x="10" y="12"/>
                  </a:cubicBezTo>
                  <a:cubicBezTo>
                    <a:pt x="10" y="13"/>
                    <a:pt x="8" y="13"/>
                    <a:pt x="8" y="15"/>
                  </a:cubicBezTo>
                  <a:cubicBezTo>
                    <a:pt x="8" y="16"/>
                    <a:pt x="13" y="20"/>
                    <a:pt x="10" y="20"/>
                  </a:cubicBezTo>
                  <a:cubicBezTo>
                    <a:pt x="8" y="20"/>
                    <a:pt x="6" y="17"/>
                    <a:pt x="6" y="15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5" y="11"/>
                    <a:pt x="5" y="8"/>
                    <a:pt x="3" y="8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Freeform 149">
              <a:extLst>
                <a:ext uri="{FF2B5EF4-FFF2-40B4-BE49-F238E27FC236}">
                  <a16:creationId xmlns:a16="http://schemas.microsoft.com/office/drawing/2014/main" id="{2E9DB66E-361F-4882-84A9-723271A4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076" y="1798125"/>
              <a:ext cx="42133" cy="27262"/>
            </a:xfrm>
            <a:custGeom>
              <a:avLst/>
              <a:gdLst>
                <a:gd name="T0" fmla="*/ 14 w 17"/>
                <a:gd name="T1" fmla="*/ 0 h 11"/>
                <a:gd name="T2" fmla="*/ 17 w 17"/>
                <a:gd name="T3" fmla="*/ 0 h 11"/>
                <a:gd name="T4" fmla="*/ 17 w 17"/>
                <a:gd name="T5" fmla="*/ 3 h 11"/>
                <a:gd name="T6" fmla="*/ 6 w 17"/>
                <a:gd name="T7" fmla="*/ 11 h 11"/>
                <a:gd name="T8" fmla="*/ 0 w 17"/>
                <a:gd name="T9" fmla="*/ 8 h 11"/>
                <a:gd name="T10" fmla="*/ 0 w 17"/>
                <a:gd name="T11" fmla="*/ 4 h 11"/>
                <a:gd name="T12" fmla="*/ 14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4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6"/>
                    <a:pt x="11" y="8"/>
                    <a:pt x="6" y="11"/>
                  </a:cubicBezTo>
                  <a:cubicBezTo>
                    <a:pt x="4" y="9"/>
                    <a:pt x="2" y="9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"/>
                    <a:pt x="9" y="0"/>
                    <a:pt x="14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Freeform 167">
              <a:extLst>
                <a:ext uri="{FF2B5EF4-FFF2-40B4-BE49-F238E27FC236}">
                  <a16:creationId xmlns:a16="http://schemas.microsoft.com/office/drawing/2014/main" id="{5D88C00E-2D54-4A07-984A-E1D27581D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75" y="2008789"/>
              <a:ext cx="52046" cy="24784"/>
            </a:xfrm>
            <a:custGeom>
              <a:avLst/>
              <a:gdLst>
                <a:gd name="T0" fmla="*/ 17 w 21"/>
                <a:gd name="T1" fmla="*/ 10 h 10"/>
                <a:gd name="T2" fmla="*/ 21 w 21"/>
                <a:gd name="T3" fmla="*/ 9 h 10"/>
                <a:gd name="T4" fmla="*/ 0 w 21"/>
                <a:gd name="T5" fmla="*/ 2 h 10"/>
                <a:gd name="T6" fmla="*/ 17 w 2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0">
                  <a:moveTo>
                    <a:pt x="17" y="10"/>
                  </a:moveTo>
                  <a:cubicBezTo>
                    <a:pt x="19" y="10"/>
                    <a:pt x="20" y="10"/>
                    <a:pt x="21" y="9"/>
                  </a:cubicBezTo>
                  <a:cubicBezTo>
                    <a:pt x="15" y="5"/>
                    <a:pt x="9" y="0"/>
                    <a:pt x="0" y="2"/>
                  </a:cubicBezTo>
                  <a:cubicBezTo>
                    <a:pt x="4" y="4"/>
                    <a:pt x="12" y="10"/>
                    <a:pt x="17" y="1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Freeform 168">
              <a:extLst>
                <a:ext uri="{FF2B5EF4-FFF2-40B4-BE49-F238E27FC236}">
                  <a16:creationId xmlns:a16="http://schemas.microsoft.com/office/drawing/2014/main" id="{82C1ACE4-A1C1-431D-B418-66CFA45C2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832" y="2089338"/>
              <a:ext cx="39654" cy="22306"/>
            </a:xfrm>
            <a:custGeom>
              <a:avLst/>
              <a:gdLst>
                <a:gd name="T0" fmla="*/ 1 w 16"/>
                <a:gd name="T1" fmla="*/ 0 h 9"/>
                <a:gd name="T2" fmla="*/ 7 w 16"/>
                <a:gd name="T3" fmla="*/ 4 h 9"/>
                <a:gd name="T4" fmla="*/ 16 w 16"/>
                <a:gd name="T5" fmla="*/ 4 h 9"/>
                <a:gd name="T6" fmla="*/ 16 w 16"/>
                <a:gd name="T7" fmla="*/ 6 h 9"/>
                <a:gd name="T8" fmla="*/ 13 w 16"/>
                <a:gd name="T9" fmla="*/ 9 h 9"/>
                <a:gd name="T10" fmla="*/ 0 w 16"/>
                <a:gd name="T11" fmla="*/ 2 h 9"/>
                <a:gd name="T12" fmla="*/ 1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" y="0"/>
                  </a:moveTo>
                  <a:cubicBezTo>
                    <a:pt x="2" y="3"/>
                    <a:pt x="5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6" y="8"/>
                    <a:pt x="13" y="9"/>
                    <a:pt x="13" y="9"/>
                  </a:cubicBezTo>
                  <a:cubicBezTo>
                    <a:pt x="11" y="9"/>
                    <a:pt x="0" y="4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Freeform 169">
              <a:extLst>
                <a:ext uri="{FF2B5EF4-FFF2-40B4-BE49-F238E27FC236}">
                  <a16:creationId xmlns:a16="http://schemas.microsoft.com/office/drawing/2014/main" id="{BBEE5DDF-8BEE-4C69-8F8E-7E895AA9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835" y="2089338"/>
              <a:ext cx="27262" cy="32219"/>
            </a:xfrm>
            <a:custGeom>
              <a:avLst/>
              <a:gdLst>
                <a:gd name="T0" fmla="*/ 11 w 11"/>
                <a:gd name="T1" fmla="*/ 7 h 13"/>
                <a:gd name="T2" fmla="*/ 11 w 11"/>
                <a:gd name="T3" fmla="*/ 9 h 13"/>
                <a:gd name="T4" fmla="*/ 5 w 11"/>
                <a:gd name="T5" fmla="*/ 13 h 13"/>
                <a:gd name="T6" fmla="*/ 0 w 11"/>
                <a:gd name="T7" fmla="*/ 10 h 13"/>
                <a:gd name="T8" fmla="*/ 7 w 11"/>
                <a:gd name="T9" fmla="*/ 0 h 13"/>
                <a:gd name="T10" fmla="*/ 9 w 11"/>
                <a:gd name="T11" fmla="*/ 3 h 13"/>
                <a:gd name="T12" fmla="*/ 11 w 11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11" y="7"/>
                  </a:moveTo>
                  <a:cubicBezTo>
                    <a:pt x="11" y="8"/>
                    <a:pt x="11" y="9"/>
                    <a:pt x="11" y="9"/>
                  </a:cubicBezTo>
                  <a:cubicBezTo>
                    <a:pt x="11" y="11"/>
                    <a:pt x="8" y="13"/>
                    <a:pt x="5" y="13"/>
                  </a:cubicBezTo>
                  <a:cubicBezTo>
                    <a:pt x="2" y="13"/>
                    <a:pt x="0" y="12"/>
                    <a:pt x="0" y="10"/>
                  </a:cubicBezTo>
                  <a:cubicBezTo>
                    <a:pt x="0" y="8"/>
                    <a:pt x="4" y="1"/>
                    <a:pt x="7" y="0"/>
                  </a:cubicBezTo>
                  <a:cubicBezTo>
                    <a:pt x="7" y="1"/>
                    <a:pt x="9" y="2"/>
                    <a:pt x="9" y="3"/>
                  </a:cubicBezTo>
                  <a:cubicBezTo>
                    <a:pt x="9" y="6"/>
                    <a:pt x="4" y="7"/>
                    <a:pt x="11" y="7"/>
                  </a:cubicBez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5" name="Freeform 170">
              <a:extLst>
                <a:ext uri="{FF2B5EF4-FFF2-40B4-BE49-F238E27FC236}">
                  <a16:creationId xmlns:a16="http://schemas.microsoft.com/office/drawing/2014/main" id="{7425D70F-8F49-4188-85A7-8013A6CD4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997" y="1722534"/>
              <a:ext cx="32219" cy="14870"/>
            </a:xfrm>
            <a:custGeom>
              <a:avLst/>
              <a:gdLst>
                <a:gd name="T0" fmla="*/ 4 w 13"/>
                <a:gd name="T1" fmla="*/ 3 h 6"/>
                <a:gd name="T2" fmla="*/ 8 w 13"/>
                <a:gd name="T3" fmla="*/ 1 h 6"/>
                <a:gd name="T4" fmla="*/ 13 w 13"/>
                <a:gd name="T5" fmla="*/ 6 h 6"/>
                <a:gd name="T6" fmla="*/ 3 w 13"/>
                <a:gd name="T7" fmla="*/ 6 h 6"/>
                <a:gd name="T8" fmla="*/ 0 w 13"/>
                <a:gd name="T9" fmla="*/ 3 h 6"/>
                <a:gd name="T10" fmla="*/ 4 w 13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6">
                  <a:moveTo>
                    <a:pt x="4" y="3"/>
                  </a:moveTo>
                  <a:cubicBezTo>
                    <a:pt x="5" y="0"/>
                    <a:pt x="6" y="1"/>
                    <a:pt x="8" y="1"/>
                  </a:cubicBezTo>
                  <a:cubicBezTo>
                    <a:pt x="12" y="1"/>
                    <a:pt x="12" y="3"/>
                    <a:pt x="1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0" y="4"/>
                    <a:pt x="0" y="3"/>
                  </a:cubicBezTo>
                  <a:lnTo>
                    <a:pt x="4" y="3"/>
                  </a:lnTo>
                  <a:close/>
                </a:path>
              </a:pathLst>
            </a:custGeom>
            <a:ln w="12700">
              <a:gradFill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672E1F-02FF-1F4E-AB7F-F5A8DDC2CE0A}"/>
              </a:ext>
            </a:extLst>
          </p:cNvPr>
          <p:cNvGrpSpPr/>
          <p:nvPr/>
        </p:nvGrpSpPr>
        <p:grpSpPr>
          <a:xfrm>
            <a:off x="3706668" y="5815113"/>
            <a:ext cx="3651609" cy="1006147"/>
            <a:chOff x="3706668" y="5815113"/>
            <a:chExt cx="3651609" cy="1006147"/>
          </a:xfrm>
        </p:grpSpPr>
        <p:sp>
          <p:nvSpPr>
            <p:cNvPr id="178" name="Speech Bubble: Rectangle 177">
              <a:extLst>
                <a:ext uri="{FF2B5EF4-FFF2-40B4-BE49-F238E27FC236}">
                  <a16:creationId xmlns:a16="http://schemas.microsoft.com/office/drawing/2014/main" id="{DC59733D-7142-451B-85D8-C9FA73B40D06}"/>
                </a:ext>
              </a:extLst>
            </p:cNvPr>
            <p:cNvSpPr/>
            <p:nvPr/>
          </p:nvSpPr>
          <p:spPr>
            <a:xfrm>
              <a:off x="3935315" y="6043760"/>
              <a:ext cx="3422962" cy="777500"/>
            </a:xfrm>
            <a:prstGeom prst="wedgeRectCallout">
              <a:avLst>
                <a:gd name="adj1" fmla="val 47339"/>
                <a:gd name="adj2" fmla="val 11909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North America 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7D79E06-60DD-154D-934B-65A935CE7BEC}"/>
                </a:ext>
              </a:extLst>
            </p:cNvPr>
            <p:cNvSpPr/>
            <p:nvPr/>
          </p:nvSpPr>
          <p:spPr>
            <a:xfrm>
              <a:off x="3706668" y="5815113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9F580-2920-1D44-9EF7-0EAEF6306120}"/>
              </a:ext>
            </a:extLst>
          </p:cNvPr>
          <p:cNvGrpSpPr/>
          <p:nvPr/>
        </p:nvGrpSpPr>
        <p:grpSpPr>
          <a:xfrm>
            <a:off x="10851216" y="5326697"/>
            <a:ext cx="2056789" cy="1006147"/>
            <a:chOff x="10851216" y="5326697"/>
            <a:chExt cx="2056789" cy="1006147"/>
          </a:xfrm>
        </p:grpSpPr>
        <p:sp>
          <p:nvSpPr>
            <p:cNvPr id="176" name="Speech Bubble: Rectangle 175">
              <a:extLst>
                <a:ext uri="{FF2B5EF4-FFF2-40B4-BE49-F238E27FC236}">
                  <a16:creationId xmlns:a16="http://schemas.microsoft.com/office/drawing/2014/main" id="{57D96BB4-5A82-44E3-8297-4318D4AE3482}"/>
                </a:ext>
              </a:extLst>
            </p:cNvPr>
            <p:cNvSpPr/>
            <p:nvPr/>
          </p:nvSpPr>
          <p:spPr>
            <a:xfrm>
              <a:off x="11079863" y="5555344"/>
              <a:ext cx="1828142" cy="777500"/>
            </a:xfrm>
            <a:prstGeom prst="wedgeRectCallout">
              <a:avLst>
                <a:gd name="adj1" fmla="val 49946"/>
                <a:gd name="adj2" fmla="val 107418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Europe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D2D7EAA-7694-A348-B2B5-D3FDFE28F7A0}"/>
                </a:ext>
              </a:extLst>
            </p:cNvPr>
            <p:cNvSpPr/>
            <p:nvPr/>
          </p:nvSpPr>
          <p:spPr>
            <a:xfrm>
              <a:off x="10851216" y="5326697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6B25CB-EF83-8845-B7A1-1276FC5F03DE}"/>
              </a:ext>
            </a:extLst>
          </p:cNvPr>
          <p:cNvGrpSpPr/>
          <p:nvPr/>
        </p:nvGrpSpPr>
        <p:grpSpPr>
          <a:xfrm>
            <a:off x="7069630" y="9883199"/>
            <a:ext cx="3687982" cy="1029252"/>
            <a:chOff x="7069630" y="9883199"/>
            <a:chExt cx="3687982" cy="1029252"/>
          </a:xfrm>
        </p:grpSpPr>
        <p:sp>
          <p:nvSpPr>
            <p:cNvPr id="179" name="Speech Bubble: Rectangle 178">
              <a:extLst>
                <a:ext uri="{FF2B5EF4-FFF2-40B4-BE49-F238E27FC236}">
                  <a16:creationId xmlns:a16="http://schemas.microsoft.com/office/drawing/2014/main" id="{BAE78959-00F4-478A-B88B-BB6F151805DA}"/>
                </a:ext>
              </a:extLst>
            </p:cNvPr>
            <p:cNvSpPr/>
            <p:nvPr/>
          </p:nvSpPr>
          <p:spPr>
            <a:xfrm>
              <a:off x="7334650" y="10134951"/>
              <a:ext cx="3422962" cy="777500"/>
            </a:xfrm>
            <a:prstGeom prst="wedgeRectCallout">
              <a:avLst>
                <a:gd name="adj1" fmla="val 948"/>
                <a:gd name="adj2" fmla="val -102734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South America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59953073-2AB1-0B46-B4A4-D67C7D84AF4D}"/>
                </a:ext>
              </a:extLst>
            </p:cNvPr>
            <p:cNvSpPr/>
            <p:nvPr/>
          </p:nvSpPr>
          <p:spPr>
            <a:xfrm>
              <a:off x="7069630" y="9883199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582CD5E-B19E-C944-A613-279C740767FD}"/>
              </a:ext>
            </a:extLst>
          </p:cNvPr>
          <p:cNvGrpSpPr/>
          <p:nvPr/>
        </p:nvGrpSpPr>
        <p:grpSpPr>
          <a:xfrm>
            <a:off x="12556048" y="9192698"/>
            <a:ext cx="2125460" cy="985889"/>
            <a:chOff x="12556048" y="9192698"/>
            <a:chExt cx="2125460" cy="985889"/>
          </a:xfrm>
        </p:grpSpPr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0549F2DF-BE84-4770-9699-60AA9C811848}"/>
                </a:ext>
              </a:extLst>
            </p:cNvPr>
            <p:cNvSpPr/>
            <p:nvPr/>
          </p:nvSpPr>
          <p:spPr>
            <a:xfrm>
              <a:off x="12853366" y="9401087"/>
              <a:ext cx="1828142" cy="777500"/>
            </a:xfrm>
            <a:prstGeom prst="wedgeRectCallout">
              <a:avLst>
                <a:gd name="adj1" fmla="val 948"/>
                <a:gd name="adj2" fmla="val -102734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chemeClr val="tx1"/>
                  </a:solidFill>
                  <a:latin typeface="Century Gothic" panose="020B0502020202020204" pitchFamily="34" charset="0"/>
                </a:rPr>
                <a:t>Africa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D69B61D-2A96-0942-B3B6-BD0263F896BF}"/>
                </a:ext>
              </a:extLst>
            </p:cNvPr>
            <p:cNvSpPr/>
            <p:nvPr/>
          </p:nvSpPr>
          <p:spPr>
            <a:xfrm>
              <a:off x="12556048" y="9192698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DD82D9B-9CD8-BF48-9638-37D6D1B2353D}"/>
              </a:ext>
            </a:extLst>
          </p:cNvPr>
          <p:cNvGrpSpPr/>
          <p:nvPr/>
        </p:nvGrpSpPr>
        <p:grpSpPr>
          <a:xfrm>
            <a:off x="17625456" y="9091477"/>
            <a:ext cx="2807408" cy="1006147"/>
            <a:chOff x="17625456" y="9091477"/>
            <a:chExt cx="2807408" cy="1006147"/>
          </a:xfrm>
        </p:grpSpPr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3F92C71D-A20A-4AC2-A9AB-32A0414C5495}"/>
                </a:ext>
              </a:extLst>
            </p:cNvPr>
            <p:cNvSpPr/>
            <p:nvPr/>
          </p:nvSpPr>
          <p:spPr>
            <a:xfrm>
              <a:off x="17625456" y="9320124"/>
              <a:ext cx="2578761" cy="777500"/>
            </a:xfrm>
            <a:prstGeom prst="wedgeRectCallout">
              <a:avLst>
                <a:gd name="adj1" fmla="val -2209"/>
                <a:gd name="adj2" fmla="val 126098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Australia</a:t>
              </a: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6F398F6-293B-0148-931E-9FF2B07ECF72}"/>
                </a:ext>
              </a:extLst>
            </p:cNvPr>
            <p:cNvSpPr/>
            <p:nvPr/>
          </p:nvSpPr>
          <p:spPr>
            <a:xfrm>
              <a:off x="19975570" y="9091477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DF1F817-C7C3-5548-A45A-22B9E6C6EC78}"/>
              </a:ext>
            </a:extLst>
          </p:cNvPr>
          <p:cNvGrpSpPr/>
          <p:nvPr/>
        </p:nvGrpSpPr>
        <p:grpSpPr>
          <a:xfrm>
            <a:off x="18317015" y="4245175"/>
            <a:ext cx="1612857" cy="1006147"/>
            <a:chOff x="18317015" y="4245175"/>
            <a:chExt cx="1612857" cy="1006147"/>
          </a:xfrm>
        </p:grpSpPr>
        <p:sp>
          <p:nvSpPr>
            <p:cNvPr id="175" name="Speech Bubble: Rectangle 174">
              <a:extLst>
                <a:ext uri="{FF2B5EF4-FFF2-40B4-BE49-F238E27FC236}">
                  <a16:creationId xmlns:a16="http://schemas.microsoft.com/office/drawing/2014/main" id="{473FF6D6-84D7-4C96-B00D-619096C21D72}"/>
                </a:ext>
              </a:extLst>
            </p:cNvPr>
            <p:cNvSpPr/>
            <p:nvPr/>
          </p:nvSpPr>
          <p:spPr>
            <a:xfrm>
              <a:off x="18545662" y="4473822"/>
              <a:ext cx="1384210" cy="777500"/>
            </a:xfrm>
            <a:prstGeom prst="wedgeRectCallout">
              <a:avLst>
                <a:gd name="adj1" fmla="val -50278"/>
                <a:gd name="adj2" fmla="val 10041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>
                  <a:solidFill>
                    <a:schemeClr val="tx1"/>
                  </a:solidFill>
                  <a:latin typeface="Century Gothic" panose="020B0502020202020204" pitchFamily="34" charset="0"/>
                </a:rPr>
                <a:t>Asia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EA0C935-AEF5-6C4D-8432-65140648FEB9}"/>
                </a:ext>
              </a:extLst>
            </p:cNvPr>
            <p:cNvSpPr/>
            <p:nvPr/>
          </p:nvSpPr>
          <p:spPr>
            <a:xfrm>
              <a:off x="18317015" y="4245175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5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Current International Market</a:t>
            </a:r>
          </a:p>
        </p:txBody>
      </p:sp>
    </p:spTree>
    <p:extLst>
      <p:ext uri="{BB962C8B-B14F-4D97-AF65-F5344CB8AC3E}">
        <p14:creationId xmlns:p14="http://schemas.microsoft.com/office/powerpoint/2010/main" val="4356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14322697" y="2492396"/>
            <a:ext cx="21359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Century Gothic"/>
                <a:cs typeface="Century Gothic"/>
              </a:rPr>
              <a:t>Delighters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673775" y="9011797"/>
            <a:ext cx="12075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/>
                <a:cs typeface="Century Gothic"/>
              </a:rPr>
              <a:t>Basic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19983" y="5430397"/>
            <a:ext cx="18722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entury Gothic"/>
                <a:cs typeface="Century Gothic"/>
              </a:rPr>
              <a:t>Satisfiers</a:t>
            </a:r>
          </a:p>
        </p:txBody>
      </p:sp>
      <p:sp>
        <p:nvSpPr>
          <p:cNvPr id="31" name="Oval 30"/>
          <p:cNvSpPr/>
          <p:nvPr/>
        </p:nvSpPr>
        <p:spPr>
          <a:xfrm>
            <a:off x="10020396" y="5046138"/>
            <a:ext cx="4952678" cy="4953001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6374985" y="2643300"/>
            <a:ext cx="12089613" cy="9460039"/>
            <a:chOff x="842682" y="1061086"/>
            <a:chExt cx="4533900" cy="3547514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842682" y="1210896"/>
              <a:ext cx="4533900" cy="332422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57"/>
            <p:cNvSpPr/>
            <p:nvPr/>
          </p:nvSpPr>
          <p:spPr>
            <a:xfrm>
              <a:off x="842682" y="1061086"/>
              <a:ext cx="2908014" cy="1671503"/>
            </a:xfrm>
            <a:custGeom>
              <a:avLst/>
              <a:gdLst>
                <a:gd name="connsiteX0" fmla="*/ 0 w 2981325"/>
                <a:gd name="connsiteY0" fmla="*/ 1695450 h 1695450"/>
                <a:gd name="connsiteX1" fmla="*/ 2171700 w 2981325"/>
                <a:gd name="connsiteY1" fmla="*/ 1390650 h 1695450"/>
                <a:gd name="connsiteX2" fmla="*/ 2981325 w 2981325"/>
                <a:gd name="connsiteY2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1325" h="1695450">
                  <a:moveTo>
                    <a:pt x="0" y="1695450"/>
                  </a:moveTo>
                  <a:cubicBezTo>
                    <a:pt x="837406" y="1684337"/>
                    <a:pt x="1674813" y="1673225"/>
                    <a:pt x="2171700" y="1390650"/>
                  </a:cubicBezTo>
                  <a:cubicBezTo>
                    <a:pt x="2668587" y="1108075"/>
                    <a:pt x="2824956" y="554037"/>
                    <a:pt x="2981325" y="0"/>
                  </a:cubicBezTo>
                </a:path>
              </a:pathLst>
            </a:cu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459277" y="2937097"/>
              <a:ext cx="2917305" cy="1671503"/>
            </a:xfrm>
            <a:custGeom>
              <a:avLst/>
              <a:gdLst>
                <a:gd name="connsiteX0" fmla="*/ 0 w 2990850"/>
                <a:gd name="connsiteY0" fmla="*/ 1695450 h 1695450"/>
                <a:gd name="connsiteX1" fmla="*/ 723900 w 2990850"/>
                <a:gd name="connsiteY1" fmla="*/ 381000 h 1695450"/>
                <a:gd name="connsiteX2" fmla="*/ 2990850 w 2990850"/>
                <a:gd name="connsiteY2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850" h="1695450">
                  <a:moveTo>
                    <a:pt x="0" y="1695450"/>
                  </a:moveTo>
                  <a:cubicBezTo>
                    <a:pt x="112712" y="1179512"/>
                    <a:pt x="225425" y="663575"/>
                    <a:pt x="723900" y="381000"/>
                  </a:cubicBezTo>
                  <a:cubicBezTo>
                    <a:pt x="1222375" y="98425"/>
                    <a:pt x="2106612" y="49212"/>
                    <a:pt x="2990850" y="0"/>
                  </a:cubicBezTo>
                </a:path>
              </a:pathLst>
            </a:cu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968649" y="7782961"/>
            <a:ext cx="12075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entury Gothic"/>
                <a:cs typeface="Century Gothic"/>
              </a:rPr>
              <a:t>Basic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2184258" y="8602138"/>
            <a:ext cx="3860549" cy="143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  <a:latin typeface="Century Gothic"/>
                <a:cs typeface="Century Gothic"/>
              </a:rPr>
              <a:t>This is a sample text. </a:t>
            </a:r>
          </a:p>
          <a:p>
            <a:r>
              <a:rPr lang="en-US" sz="2900" dirty="0">
                <a:solidFill>
                  <a:schemeClr val="bg1"/>
                </a:solidFill>
                <a:latin typeface="Century Gothic"/>
                <a:cs typeface="Century Gothic"/>
              </a:rPr>
              <a:t>Insert your desired text here. 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Kano Model Analysis of Our Products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A88B4-5E9F-0F4F-BA4C-580F85FD6252}"/>
              </a:ext>
            </a:extLst>
          </p:cNvPr>
          <p:cNvGrpSpPr/>
          <p:nvPr/>
        </p:nvGrpSpPr>
        <p:grpSpPr>
          <a:xfrm>
            <a:off x="4412177" y="3529113"/>
            <a:ext cx="4512330" cy="2191481"/>
            <a:chOff x="4412177" y="3529113"/>
            <a:chExt cx="4512330" cy="2191481"/>
          </a:xfrm>
        </p:grpSpPr>
        <p:sp>
          <p:nvSpPr>
            <p:cNvPr id="21" name="Speech Bubble: Rectangle 177">
              <a:extLst>
                <a:ext uri="{FF2B5EF4-FFF2-40B4-BE49-F238E27FC236}">
                  <a16:creationId xmlns:a16="http://schemas.microsoft.com/office/drawing/2014/main" id="{DC59733D-7142-451B-85D8-C9FA73B40D06}"/>
                </a:ext>
              </a:extLst>
            </p:cNvPr>
            <p:cNvSpPr/>
            <p:nvPr/>
          </p:nvSpPr>
          <p:spPr>
            <a:xfrm>
              <a:off x="4656363" y="3725333"/>
              <a:ext cx="4268144" cy="1995261"/>
            </a:xfrm>
            <a:prstGeom prst="wedgeRectCallout">
              <a:avLst>
                <a:gd name="adj1" fmla="val 65682"/>
                <a:gd name="adj2" fmla="val 11575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Delighters: Over time delightful innovation becomes another basic need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D79E06-60DD-154D-934B-65A935CE7BEC}"/>
                </a:ext>
              </a:extLst>
            </p:cNvPr>
            <p:cNvSpPr/>
            <p:nvPr/>
          </p:nvSpPr>
          <p:spPr>
            <a:xfrm>
              <a:off x="4412177" y="3529113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1B2B3-C22B-6C4F-AA94-40717C6B25D5}"/>
              </a:ext>
            </a:extLst>
          </p:cNvPr>
          <p:cNvGrpSpPr/>
          <p:nvPr/>
        </p:nvGrpSpPr>
        <p:grpSpPr>
          <a:xfrm>
            <a:off x="1279715" y="8044669"/>
            <a:ext cx="5281524" cy="2654326"/>
            <a:chOff x="1279715" y="8044669"/>
            <a:chExt cx="5281524" cy="2654326"/>
          </a:xfrm>
        </p:grpSpPr>
        <p:sp>
          <p:nvSpPr>
            <p:cNvPr id="23" name="Speech Bubble: Rectangle 177">
              <a:extLst>
                <a:ext uri="{FF2B5EF4-FFF2-40B4-BE49-F238E27FC236}">
                  <a16:creationId xmlns:a16="http://schemas.microsoft.com/office/drawing/2014/main" id="{DC59733D-7142-451B-85D8-C9FA73B40D06}"/>
                </a:ext>
              </a:extLst>
            </p:cNvPr>
            <p:cNvSpPr/>
            <p:nvPr/>
          </p:nvSpPr>
          <p:spPr>
            <a:xfrm>
              <a:off x="1481570" y="8212667"/>
              <a:ext cx="5079669" cy="2486328"/>
            </a:xfrm>
            <a:prstGeom prst="wedgeRectCallout">
              <a:avLst>
                <a:gd name="adj1" fmla="val 93634"/>
                <a:gd name="adj2" fmla="val 2979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Standard characteristics that increase or decrease satisfaction by their degree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D79E06-60DD-154D-934B-65A935CE7BEC}"/>
                </a:ext>
              </a:extLst>
            </p:cNvPr>
            <p:cNvSpPr/>
            <p:nvPr/>
          </p:nvSpPr>
          <p:spPr>
            <a:xfrm>
              <a:off x="1279715" y="8044669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9F2112-A17B-B24F-BFB4-24C2E8300B89}"/>
              </a:ext>
            </a:extLst>
          </p:cNvPr>
          <p:cNvGrpSpPr/>
          <p:nvPr/>
        </p:nvGrpSpPr>
        <p:grpSpPr>
          <a:xfrm>
            <a:off x="18142895" y="9371113"/>
            <a:ext cx="4166774" cy="2665615"/>
            <a:chOff x="18142895" y="9371113"/>
            <a:chExt cx="4166774" cy="2665615"/>
          </a:xfrm>
        </p:grpSpPr>
        <p:sp>
          <p:nvSpPr>
            <p:cNvPr id="26" name="Speech Bubble: Rectangle 177">
              <a:extLst>
                <a:ext uri="{FF2B5EF4-FFF2-40B4-BE49-F238E27FC236}">
                  <a16:creationId xmlns:a16="http://schemas.microsoft.com/office/drawing/2014/main" id="{DC59733D-7142-451B-85D8-C9FA73B40D06}"/>
                </a:ext>
              </a:extLst>
            </p:cNvPr>
            <p:cNvSpPr/>
            <p:nvPr/>
          </p:nvSpPr>
          <p:spPr>
            <a:xfrm>
              <a:off x="18142895" y="9550400"/>
              <a:ext cx="3979074" cy="2486328"/>
            </a:xfrm>
            <a:prstGeom prst="wedgeRectCallout">
              <a:avLst>
                <a:gd name="adj1" fmla="val -120196"/>
                <a:gd name="adj2" fmla="val -11152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26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Basic: Expected features or characteristics of a product or service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D79E06-60DD-154D-934B-65A935CE7BEC}"/>
                </a:ext>
              </a:extLst>
            </p:cNvPr>
            <p:cNvSpPr/>
            <p:nvPr/>
          </p:nvSpPr>
          <p:spPr>
            <a:xfrm>
              <a:off x="21852375" y="9371113"/>
              <a:ext cx="457294" cy="457294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AF47B2-D0B7-B44A-9E81-679685E66138}"/>
              </a:ext>
            </a:extLst>
          </p:cNvPr>
          <p:cNvGrpSpPr/>
          <p:nvPr/>
        </p:nvGrpSpPr>
        <p:grpSpPr>
          <a:xfrm>
            <a:off x="6137776" y="2518149"/>
            <a:ext cx="12320568" cy="9913211"/>
            <a:chOff x="2056443" y="2565074"/>
            <a:chExt cx="12320568" cy="991321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8129CC8-5404-8E4C-821D-4A229F014C05}"/>
                </a:ext>
              </a:extLst>
            </p:cNvPr>
            <p:cNvGrpSpPr/>
            <p:nvPr/>
          </p:nvGrpSpPr>
          <p:grpSpPr>
            <a:xfrm>
              <a:off x="2287398" y="2786745"/>
              <a:ext cx="12089613" cy="9691540"/>
              <a:chOff x="2287398" y="2786745"/>
              <a:chExt cx="12089613" cy="969154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CA80801-E1C1-594F-8DAA-912309A89A95}"/>
                  </a:ext>
                </a:extLst>
              </p:cNvPr>
              <p:cNvCxnSpPr/>
              <p:nvPr/>
            </p:nvCxnSpPr>
            <p:spPr>
              <a:xfrm>
                <a:off x="2287398" y="7424051"/>
                <a:ext cx="12089613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E654304-0404-3B45-A162-C354A4811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42541" y="2786745"/>
                <a:ext cx="0" cy="969154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B3F168-C0D7-D543-817E-02A54115318E}"/>
                </a:ext>
              </a:extLst>
            </p:cNvPr>
            <p:cNvSpPr txBox="1"/>
            <p:nvPr/>
          </p:nvSpPr>
          <p:spPr>
            <a:xfrm rot="16200000">
              <a:off x="7035900" y="3357912"/>
              <a:ext cx="2201213" cy="615537"/>
            </a:xfrm>
            <a:prstGeom prst="rect">
              <a:avLst/>
            </a:prstGeom>
            <a:noFill/>
          </p:spPr>
          <p:txBody>
            <a:bodyPr wrap="none" lIns="243825" tIns="121912" rIns="243825" bIns="121912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entury Gothic"/>
                  <a:cs typeface="Century Gothic"/>
                </a:rPr>
                <a:t>Satisfaction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CDC287-CC90-464D-BA02-B9A383453554}"/>
                </a:ext>
              </a:extLst>
            </p:cNvPr>
            <p:cNvSpPr txBox="1"/>
            <p:nvPr/>
          </p:nvSpPr>
          <p:spPr>
            <a:xfrm>
              <a:off x="2056443" y="7442137"/>
              <a:ext cx="2371132" cy="615537"/>
            </a:xfrm>
            <a:prstGeom prst="rect">
              <a:avLst/>
            </a:prstGeom>
            <a:noFill/>
          </p:spPr>
          <p:txBody>
            <a:bodyPr wrap="none" lIns="243825" tIns="121912" rIns="243825" bIns="121912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entury Gothic"/>
                  <a:cs typeface="Century Gothic"/>
                </a:rPr>
                <a:t>Functionality</a:t>
              </a: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4A24A0D1-6A35-0644-B632-8C52BE71749D}"/>
              </a:ext>
            </a:extLst>
          </p:cNvPr>
          <p:cNvSpPr/>
          <p:nvPr/>
        </p:nvSpPr>
        <p:spPr>
          <a:xfrm>
            <a:off x="14242004" y="5731845"/>
            <a:ext cx="616542" cy="61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B93976-3383-D14A-9A09-BC45DC10268A}"/>
              </a:ext>
            </a:extLst>
          </p:cNvPr>
          <p:cNvSpPr/>
          <p:nvPr/>
        </p:nvSpPr>
        <p:spPr>
          <a:xfrm>
            <a:off x="17145339" y="3542427"/>
            <a:ext cx="616542" cy="61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3F2731-25E9-0449-8704-C2ACEAFAAD22}"/>
              </a:ext>
            </a:extLst>
          </p:cNvPr>
          <p:cNvSpPr/>
          <p:nvPr/>
        </p:nvSpPr>
        <p:spPr>
          <a:xfrm>
            <a:off x="16989032" y="7395489"/>
            <a:ext cx="616542" cy="61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2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8D6A9-2DE6-5F49-B223-F6DAF8848705}"/>
              </a:ext>
            </a:extLst>
          </p:cNvPr>
          <p:cNvSpPr/>
          <p:nvPr/>
        </p:nvSpPr>
        <p:spPr>
          <a:xfrm>
            <a:off x="13566564" y="3417122"/>
            <a:ext cx="616542" cy="61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5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1F19DE-8A4C-1941-9316-F97358A20E57}"/>
              </a:ext>
            </a:extLst>
          </p:cNvPr>
          <p:cNvSpPr/>
          <p:nvPr/>
        </p:nvSpPr>
        <p:spPr>
          <a:xfrm>
            <a:off x="13031904" y="4569676"/>
            <a:ext cx="616542" cy="61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558800">
              <a:schemeClr val="accent5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IN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02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515 0.15116 C -0.20978 0.15382 -0.14422 0.15648 -0.09832 0.13125 C -0.05254 0.10602 -0.02631 0.05289 1.6837E-6 -1.2963E-6 " pathEditMode="relative" rAng="0" ptsTypes="A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7" y="-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05 0.24665 C -0.27443 0.24942 -0.23068 0.25232 -0.1948 0.24665 C -0.15886 0.24098 -0.12963 0.23264 -0.10267 0.2125 C -0.07559 0.19236 -0.04863 0.1551 -0.03281 0.12581 C -0.01699 0.09642 -0.01295 0.05764 -0.00748 0.03669 C -0.00201 0.01551 -0.00104 0.00776 -3.65649E-6 -3.51852E-6 " pathEditMode="relative" rAng="0" ptsTypes="AAAAAA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9" y="-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51 0.42778 L 2.33088E-6 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46" y="-210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443 0.63993 L 0.00143 -1.2963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3" y="-320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2 0.32026 C -0.26336 0.29167 -0.26004 0.26331 -0.25529 0.23484 C -0.25053 0.20648 -0.24812 0.17674 -0.23816 0.14966 C -0.2282 0.12257 -0.2116 0.09109 -0.19545 0.07223 C -0.17924 0.05313 -0.17384 0.04804 -0.14122 0.036 C -0.10866 0.02396 -0.05436 0.01192 -3.47614E-6 -2.77778E-6 " pathEditMode="relative" rAng="0" ptsTypes="AAAAAA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8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34" grpId="0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516600" y="7315200"/>
            <a:ext cx="747567" cy="1498600"/>
            <a:chOff x="2283500" y="7315200"/>
            <a:chExt cx="747567" cy="1498600"/>
          </a:xfrm>
        </p:grpSpPr>
        <p:cxnSp>
          <p:nvCxnSpPr>
            <p:cNvPr id="5" name="235346353">
              <a:extLst>
                <a:ext uri="{FF2B5EF4-FFF2-40B4-BE49-F238E27FC236}">
                  <a16:creationId xmlns:a16="http://schemas.microsoft.com/office/drawing/2014/main" id="{A78A76FE-6516-AD4A-9DEA-09F814790B34}"/>
                </a:ext>
              </a:extLst>
            </p:cNvPr>
            <p:cNvCxnSpPr>
              <a:cxnSpLocks/>
            </p:cNvCxnSpPr>
            <p:nvPr/>
          </p:nvCxnSpPr>
          <p:spPr>
            <a:xfrm>
              <a:off x="2637367" y="7315200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40253737-CCD9-C141-9BE4-50A91D95A999}"/>
                </a:ext>
              </a:extLst>
            </p:cNvPr>
            <p:cNvSpPr/>
            <p:nvPr/>
          </p:nvSpPr>
          <p:spPr>
            <a:xfrm>
              <a:off x="2283500" y="7741516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01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88135" y="4584701"/>
            <a:ext cx="747567" cy="1498600"/>
            <a:chOff x="4647669" y="4584701"/>
            <a:chExt cx="747567" cy="1498600"/>
          </a:xfrm>
        </p:grpSpPr>
        <p:cxnSp>
          <p:nvCxnSpPr>
            <p:cNvPr id="11" name="345675645263622">
              <a:extLst>
                <a:ext uri="{FF2B5EF4-FFF2-40B4-BE49-F238E27FC236}">
                  <a16:creationId xmlns:a16="http://schemas.microsoft.com/office/drawing/2014/main" id="{772BC498-CF5E-3142-8B0D-18DA3A9832AE}"/>
                </a:ext>
              </a:extLst>
            </p:cNvPr>
            <p:cNvCxnSpPr>
              <a:cxnSpLocks/>
            </p:cNvCxnSpPr>
            <p:nvPr/>
          </p:nvCxnSpPr>
          <p:spPr>
            <a:xfrm>
              <a:off x="5001536" y="4584701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205B49AB-5E9D-9046-9F3C-0753CF1A0F54}"/>
                </a:ext>
              </a:extLst>
            </p:cNvPr>
            <p:cNvSpPr/>
            <p:nvPr/>
          </p:nvSpPr>
          <p:spPr>
            <a:xfrm>
              <a:off x="4647669" y="5011017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02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102775" y="9207503"/>
            <a:ext cx="747567" cy="1498600"/>
            <a:chOff x="11372705" y="9207503"/>
            <a:chExt cx="747567" cy="1498600"/>
          </a:xfrm>
        </p:grpSpPr>
        <p:cxnSp>
          <p:nvCxnSpPr>
            <p:cNvPr id="16" name="23456">
              <a:extLst>
                <a:ext uri="{FF2B5EF4-FFF2-40B4-BE49-F238E27FC236}">
                  <a16:creationId xmlns:a16="http://schemas.microsoft.com/office/drawing/2014/main" id="{7C7E6804-D000-F34D-A967-A67AC979C65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6572" y="9207503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AD2CCF8-33AD-CC41-A7B3-9BC872168559}"/>
                </a:ext>
              </a:extLst>
            </p:cNvPr>
            <p:cNvSpPr/>
            <p:nvPr/>
          </p:nvSpPr>
          <p:spPr>
            <a:xfrm>
              <a:off x="11372705" y="9633819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03</a:t>
              </a:r>
              <a:endParaRPr sz="180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917995" y="7315200"/>
            <a:ext cx="747567" cy="1498600"/>
            <a:chOff x="2283500" y="7315200"/>
            <a:chExt cx="747567" cy="1498600"/>
          </a:xfrm>
        </p:grpSpPr>
        <p:cxnSp>
          <p:nvCxnSpPr>
            <p:cNvPr id="30" name="235346353">
              <a:extLst>
                <a:ext uri="{FF2B5EF4-FFF2-40B4-BE49-F238E27FC236}">
                  <a16:creationId xmlns:a16="http://schemas.microsoft.com/office/drawing/2014/main" id="{A78A76FE-6516-AD4A-9DEA-09F814790B34}"/>
                </a:ext>
              </a:extLst>
            </p:cNvPr>
            <p:cNvCxnSpPr>
              <a:cxnSpLocks/>
            </p:cNvCxnSpPr>
            <p:nvPr/>
          </p:nvCxnSpPr>
          <p:spPr>
            <a:xfrm>
              <a:off x="2637367" y="7315200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40253737-CCD9-C141-9BE4-50A91D95A999}"/>
                </a:ext>
              </a:extLst>
            </p:cNvPr>
            <p:cNvSpPr/>
            <p:nvPr/>
          </p:nvSpPr>
          <p:spPr>
            <a:xfrm>
              <a:off x="2283500" y="7741516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689530" y="4584701"/>
            <a:ext cx="747567" cy="1498600"/>
            <a:chOff x="4647669" y="4584701"/>
            <a:chExt cx="747567" cy="1498600"/>
          </a:xfrm>
        </p:grpSpPr>
        <p:cxnSp>
          <p:nvCxnSpPr>
            <p:cNvPr id="35" name="345675645263622">
              <a:extLst>
                <a:ext uri="{FF2B5EF4-FFF2-40B4-BE49-F238E27FC236}">
                  <a16:creationId xmlns:a16="http://schemas.microsoft.com/office/drawing/2014/main" id="{772BC498-CF5E-3142-8B0D-18DA3A9832AE}"/>
                </a:ext>
              </a:extLst>
            </p:cNvPr>
            <p:cNvCxnSpPr>
              <a:cxnSpLocks/>
            </p:cNvCxnSpPr>
            <p:nvPr/>
          </p:nvCxnSpPr>
          <p:spPr>
            <a:xfrm>
              <a:off x="5001536" y="4584701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17">
              <a:extLst>
                <a:ext uri="{FF2B5EF4-FFF2-40B4-BE49-F238E27FC236}">
                  <a16:creationId xmlns:a16="http://schemas.microsoft.com/office/drawing/2014/main" id="{205B49AB-5E9D-9046-9F3C-0753CF1A0F54}"/>
                </a:ext>
              </a:extLst>
            </p:cNvPr>
            <p:cNvSpPr/>
            <p:nvPr/>
          </p:nvSpPr>
          <p:spPr>
            <a:xfrm>
              <a:off x="4647669" y="5011017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05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504170" y="9207503"/>
            <a:ext cx="747567" cy="1498600"/>
            <a:chOff x="11372705" y="9207503"/>
            <a:chExt cx="747567" cy="1498600"/>
          </a:xfrm>
        </p:grpSpPr>
        <p:cxnSp>
          <p:nvCxnSpPr>
            <p:cNvPr id="40" name="23456">
              <a:extLst>
                <a:ext uri="{FF2B5EF4-FFF2-40B4-BE49-F238E27FC236}">
                  <a16:creationId xmlns:a16="http://schemas.microsoft.com/office/drawing/2014/main" id="{7C7E6804-D000-F34D-A967-A67AC979C65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6572" y="9207503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7">
              <a:extLst>
                <a:ext uri="{FF2B5EF4-FFF2-40B4-BE49-F238E27FC236}">
                  <a16:creationId xmlns:a16="http://schemas.microsoft.com/office/drawing/2014/main" id="{CAD2CCF8-33AD-CC41-A7B3-9BC872168559}"/>
                </a:ext>
              </a:extLst>
            </p:cNvPr>
            <p:cNvSpPr/>
            <p:nvPr/>
          </p:nvSpPr>
          <p:spPr>
            <a:xfrm>
              <a:off x="11372705" y="9633819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6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7293975" y="7315200"/>
            <a:ext cx="747567" cy="1498600"/>
            <a:chOff x="2283500" y="7315200"/>
            <a:chExt cx="747567" cy="1498600"/>
          </a:xfrm>
        </p:grpSpPr>
        <p:cxnSp>
          <p:nvCxnSpPr>
            <p:cNvPr id="45" name="235346353">
              <a:extLst>
                <a:ext uri="{FF2B5EF4-FFF2-40B4-BE49-F238E27FC236}">
                  <a16:creationId xmlns:a16="http://schemas.microsoft.com/office/drawing/2014/main" id="{A78A76FE-6516-AD4A-9DEA-09F814790B34}"/>
                </a:ext>
              </a:extLst>
            </p:cNvPr>
            <p:cNvCxnSpPr>
              <a:cxnSpLocks/>
            </p:cNvCxnSpPr>
            <p:nvPr/>
          </p:nvCxnSpPr>
          <p:spPr>
            <a:xfrm>
              <a:off x="2637367" y="7315200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7">
              <a:extLst>
                <a:ext uri="{FF2B5EF4-FFF2-40B4-BE49-F238E27FC236}">
                  <a16:creationId xmlns:a16="http://schemas.microsoft.com/office/drawing/2014/main" id="{40253737-CCD9-C141-9BE4-50A91D95A999}"/>
                </a:ext>
              </a:extLst>
            </p:cNvPr>
            <p:cNvSpPr/>
            <p:nvPr/>
          </p:nvSpPr>
          <p:spPr>
            <a:xfrm>
              <a:off x="2283500" y="7741516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7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065510" y="4584701"/>
            <a:ext cx="747567" cy="1498600"/>
            <a:chOff x="4647669" y="4584701"/>
            <a:chExt cx="747567" cy="1498600"/>
          </a:xfrm>
        </p:grpSpPr>
        <p:cxnSp>
          <p:nvCxnSpPr>
            <p:cNvPr id="50" name="345675645263622">
              <a:extLst>
                <a:ext uri="{FF2B5EF4-FFF2-40B4-BE49-F238E27FC236}">
                  <a16:creationId xmlns:a16="http://schemas.microsoft.com/office/drawing/2014/main" id="{772BC498-CF5E-3142-8B0D-18DA3A9832AE}"/>
                </a:ext>
              </a:extLst>
            </p:cNvPr>
            <p:cNvCxnSpPr>
              <a:cxnSpLocks/>
            </p:cNvCxnSpPr>
            <p:nvPr/>
          </p:nvCxnSpPr>
          <p:spPr>
            <a:xfrm>
              <a:off x="5001536" y="4584701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205B49AB-5E9D-9046-9F3C-0753CF1A0F54}"/>
                </a:ext>
              </a:extLst>
            </p:cNvPr>
            <p:cNvSpPr/>
            <p:nvPr/>
          </p:nvSpPr>
          <p:spPr>
            <a:xfrm>
              <a:off x="4647669" y="5011017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08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0880150" y="9207503"/>
            <a:ext cx="747567" cy="1498600"/>
            <a:chOff x="11372705" y="9207503"/>
            <a:chExt cx="747567" cy="1498600"/>
          </a:xfrm>
        </p:grpSpPr>
        <p:cxnSp>
          <p:nvCxnSpPr>
            <p:cNvPr id="55" name="23456">
              <a:extLst>
                <a:ext uri="{FF2B5EF4-FFF2-40B4-BE49-F238E27FC236}">
                  <a16:creationId xmlns:a16="http://schemas.microsoft.com/office/drawing/2014/main" id="{7C7E6804-D000-F34D-A967-A67AC979C65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6572" y="9207503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17">
              <a:extLst>
                <a:ext uri="{FF2B5EF4-FFF2-40B4-BE49-F238E27FC236}">
                  <a16:creationId xmlns:a16="http://schemas.microsoft.com/office/drawing/2014/main" id="{CAD2CCF8-33AD-CC41-A7B3-9BC872168559}"/>
                </a:ext>
              </a:extLst>
            </p:cNvPr>
            <p:cNvSpPr/>
            <p:nvPr/>
          </p:nvSpPr>
          <p:spPr>
            <a:xfrm>
              <a:off x="11372705" y="9633819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9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754620" y="7313613"/>
            <a:ext cx="747567" cy="1498600"/>
            <a:chOff x="2283500" y="7315200"/>
            <a:chExt cx="747567" cy="1498600"/>
          </a:xfrm>
        </p:grpSpPr>
        <p:cxnSp>
          <p:nvCxnSpPr>
            <p:cNvPr id="60" name="235346353">
              <a:extLst>
                <a:ext uri="{FF2B5EF4-FFF2-40B4-BE49-F238E27FC236}">
                  <a16:creationId xmlns:a16="http://schemas.microsoft.com/office/drawing/2014/main" id="{A78A76FE-6516-AD4A-9DEA-09F814790B34}"/>
                </a:ext>
              </a:extLst>
            </p:cNvPr>
            <p:cNvCxnSpPr>
              <a:cxnSpLocks/>
            </p:cNvCxnSpPr>
            <p:nvPr/>
          </p:nvCxnSpPr>
          <p:spPr>
            <a:xfrm>
              <a:off x="2637367" y="7315200"/>
              <a:ext cx="0" cy="149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40253737-CCD9-C141-9BE4-50A91D95A999}"/>
                </a:ext>
              </a:extLst>
            </p:cNvPr>
            <p:cNvSpPr/>
            <p:nvPr/>
          </p:nvSpPr>
          <p:spPr>
            <a:xfrm>
              <a:off x="2283500" y="7741516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  <a:endParaRPr sz="1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72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677283" y="5973001"/>
            <a:ext cx="4995015" cy="185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Top Ten </a:t>
            </a:r>
          </a:p>
          <a:p>
            <a:pPr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Competitors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05CE8-7A89-4343-A234-EB498D7A0C2A}"/>
              </a:ext>
            </a:extLst>
          </p:cNvPr>
          <p:cNvGrpSpPr/>
          <p:nvPr/>
        </p:nvGrpSpPr>
        <p:grpSpPr>
          <a:xfrm>
            <a:off x="6476767" y="1"/>
            <a:ext cx="787400" cy="13715997"/>
            <a:chOff x="6476767" y="1"/>
            <a:chExt cx="787400" cy="1371599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A61EBFFF-44E5-DA42-89CB-A45F29F134EB}"/>
                </a:ext>
              </a:extLst>
            </p:cNvPr>
            <p:cNvSpPr/>
            <p:nvPr/>
          </p:nvSpPr>
          <p:spPr>
            <a:xfrm>
              <a:off x="6476767" y="1"/>
              <a:ext cx="787400" cy="6858000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46D2AD-282A-2B46-B01F-B58864C00D94}"/>
                </a:ext>
              </a:extLst>
            </p:cNvPr>
            <p:cNvSpPr/>
            <p:nvPr/>
          </p:nvSpPr>
          <p:spPr>
            <a:xfrm rot="10800000">
              <a:off x="6476767" y="9372599"/>
              <a:ext cx="787400" cy="43433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4868023" y="4360325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E594E-52C4-5444-8BCA-D86EB966D40C}"/>
              </a:ext>
            </a:extLst>
          </p:cNvPr>
          <p:cNvGrpSpPr/>
          <p:nvPr/>
        </p:nvGrpSpPr>
        <p:grpSpPr>
          <a:xfrm>
            <a:off x="10062942" y="0"/>
            <a:ext cx="787400" cy="13716000"/>
            <a:chOff x="10062942" y="0"/>
            <a:chExt cx="787400" cy="1371600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21475201-276F-7140-91A2-2AF284207F30}"/>
                </a:ext>
              </a:extLst>
            </p:cNvPr>
            <p:cNvSpPr/>
            <p:nvPr/>
          </p:nvSpPr>
          <p:spPr>
            <a:xfrm>
              <a:off x="10062942" y="0"/>
              <a:ext cx="787400" cy="8750304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7DB5836C-DAE4-CE44-97FA-100359A0BCC7}"/>
                </a:ext>
              </a:extLst>
            </p:cNvPr>
            <p:cNvSpPr/>
            <p:nvPr/>
          </p:nvSpPr>
          <p:spPr>
            <a:xfrm rot="10800000">
              <a:off x="10062942" y="11264901"/>
              <a:ext cx="787400" cy="24510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8449199" y="6248392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702A7F-EBEF-CC4E-803D-0ED45777C7D6}"/>
              </a:ext>
            </a:extLst>
          </p:cNvPr>
          <p:cNvGrpSpPr/>
          <p:nvPr/>
        </p:nvGrpSpPr>
        <p:grpSpPr>
          <a:xfrm>
            <a:off x="8248302" y="0"/>
            <a:ext cx="787787" cy="13715997"/>
            <a:chOff x="8248302" y="0"/>
            <a:chExt cx="787787" cy="1371599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55C0F803-DDD0-724D-A957-8C7F51F8F071}"/>
                </a:ext>
              </a:extLst>
            </p:cNvPr>
            <p:cNvSpPr/>
            <p:nvPr/>
          </p:nvSpPr>
          <p:spPr>
            <a:xfrm>
              <a:off x="8248689" y="0"/>
              <a:ext cx="787400" cy="4127502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F13562DE-9C48-8444-A29E-D36B3A0CAD44}"/>
                </a:ext>
              </a:extLst>
            </p:cNvPr>
            <p:cNvSpPr/>
            <p:nvPr/>
          </p:nvSpPr>
          <p:spPr>
            <a:xfrm rot="10800000">
              <a:off x="8248302" y="6642099"/>
              <a:ext cx="787400" cy="7073898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6654393" y="8475126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04F534-2831-6341-8006-4FD259EE3E5F}"/>
              </a:ext>
            </a:extLst>
          </p:cNvPr>
          <p:cNvGrpSpPr/>
          <p:nvPr/>
        </p:nvGrpSpPr>
        <p:grpSpPr>
          <a:xfrm>
            <a:off x="11878162" y="1"/>
            <a:ext cx="787400" cy="13715997"/>
            <a:chOff x="11878162" y="1"/>
            <a:chExt cx="787400" cy="13715997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A61EBFFF-44E5-DA42-89CB-A45F29F134EB}"/>
                </a:ext>
              </a:extLst>
            </p:cNvPr>
            <p:cNvSpPr/>
            <p:nvPr/>
          </p:nvSpPr>
          <p:spPr>
            <a:xfrm>
              <a:off x="11878162" y="1"/>
              <a:ext cx="787400" cy="6858000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46D2AD-282A-2B46-B01F-B58864C00D94}"/>
                </a:ext>
              </a:extLst>
            </p:cNvPr>
            <p:cNvSpPr/>
            <p:nvPr/>
          </p:nvSpPr>
          <p:spPr>
            <a:xfrm rot="10800000">
              <a:off x="11878162" y="9372599"/>
              <a:ext cx="787400" cy="43433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200000">
              <a:off x="10252491" y="4326458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FC14CA-356C-0B43-A0B4-1CEFE8326229}"/>
              </a:ext>
            </a:extLst>
          </p:cNvPr>
          <p:cNvGrpSpPr/>
          <p:nvPr/>
        </p:nvGrpSpPr>
        <p:grpSpPr>
          <a:xfrm>
            <a:off x="13649697" y="0"/>
            <a:ext cx="787787" cy="13715997"/>
            <a:chOff x="13649697" y="0"/>
            <a:chExt cx="787787" cy="13715997"/>
          </a:xfrm>
        </p:grpSpPr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55C0F803-DDD0-724D-A957-8C7F51F8F071}"/>
                </a:ext>
              </a:extLst>
            </p:cNvPr>
            <p:cNvSpPr/>
            <p:nvPr/>
          </p:nvSpPr>
          <p:spPr>
            <a:xfrm>
              <a:off x="13650084" y="0"/>
              <a:ext cx="787400" cy="4127502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F13562DE-9C48-8444-A29E-D36B3A0CAD44}"/>
                </a:ext>
              </a:extLst>
            </p:cNvPr>
            <p:cNvSpPr/>
            <p:nvPr/>
          </p:nvSpPr>
          <p:spPr>
            <a:xfrm rot="10800000">
              <a:off x="13649697" y="6642099"/>
              <a:ext cx="787400" cy="7073898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12049255" y="8542857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33DD6-1642-9A4C-9E7F-AC1CB1135F92}"/>
              </a:ext>
            </a:extLst>
          </p:cNvPr>
          <p:cNvGrpSpPr/>
          <p:nvPr/>
        </p:nvGrpSpPr>
        <p:grpSpPr>
          <a:xfrm>
            <a:off x="15464337" y="0"/>
            <a:ext cx="787400" cy="13716000"/>
            <a:chOff x="15464337" y="0"/>
            <a:chExt cx="787400" cy="13716000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21475201-276F-7140-91A2-2AF284207F30}"/>
                </a:ext>
              </a:extLst>
            </p:cNvPr>
            <p:cNvSpPr/>
            <p:nvPr/>
          </p:nvSpPr>
          <p:spPr>
            <a:xfrm>
              <a:off x="15464337" y="0"/>
              <a:ext cx="787400" cy="8750304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7DB5836C-DAE4-CE44-97FA-100359A0BCC7}"/>
                </a:ext>
              </a:extLst>
            </p:cNvPr>
            <p:cNvSpPr/>
            <p:nvPr/>
          </p:nvSpPr>
          <p:spPr>
            <a:xfrm rot="10800000">
              <a:off x="15464337" y="11264901"/>
              <a:ext cx="787400" cy="24510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13852547" y="6282255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06378A-B9F7-DF42-8B7F-142F43605E00}"/>
              </a:ext>
            </a:extLst>
          </p:cNvPr>
          <p:cNvGrpSpPr/>
          <p:nvPr/>
        </p:nvGrpSpPr>
        <p:grpSpPr>
          <a:xfrm>
            <a:off x="17254142" y="1"/>
            <a:ext cx="787400" cy="13715997"/>
            <a:chOff x="17254142" y="1"/>
            <a:chExt cx="787400" cy="13715997"/>
          </a:xfrm>
        </p:grpSpPr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A61EBFFF-44E5-DA42-89CB-A45F29F134EB}"/>
                </a:ext>
              </a:extLst>
            </p:cNvPr>
            <p:cNvSpPr/>
            <p:nvPr/>
          </p:nvSpPr>
          <p:spPr>
            <a:xfrm>
              <a:off x="17254142" y="1"/>
              <a:ext cx="787400" cy="6858000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46D2AD-282A-2B46-B01F-B58864C00D94}"/>
                </a:ext>
              </a:extLst>
            </p:cNvPr>
            <p:cNvSpPr/>
            <p:nvPr/>
          </p:nvSpPr>
          <p:spPr>
            <a:xfrm rot="10800000">
              <a:off x="17254142" y="9372599"/>
              <a:ext cx="787400" cy="43433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 rot="16200000">
              <a:off x="15630433" y="4334927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5ABC48-4BEF-294C-B3A1-018674AB1F0A}"/>
              </a:ext>
            </a:extLst>
          </p:cNvPr>
          <p:cNvGrpSpPr/>
          <p:nvPr/>
        </p:nvGrpSpPr>
        <p:grpSpPr>
          <a:xfrm>
            <a:off x="19025677" y="0"/>
            <a:ext cx="787787" cy="13715997"/>
            <a:chOff x="19025677" y="0"/>
            <a:chExt cx="787787" cy="13715997"/>
          </a:xfrm>
        </p:grpSpPr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55C0F803-DDD0-724D-A957-8C7F51F8F071}"/>
                </a:ext>
              </a:extLst>
            </p:cNvPr>
            <p:cNvSpPr/>
            <p:nvPr/>
          </p:nvSpPr>
          <p:spPr>
            <a:xfrm>
              <a:off x="19026064" y="0"/>
              <a:ext cx="787400" cy="4127502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F13562DE-9C48-8444-A29E-D36B3A0CAD44}"/>
                </a:ext>
              </a:extLst>
            </p:cNvPr>
            <p:cNvSpPr/>
            <p:nvPr/>
          </p:nvSpPr>
          <p:spPr>
            <a:xfrm rot="10800000">
              <a:off x="19025677" y="6642099"/>
              <a:ext cx="787400" cy="7073898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17408315" y="8525923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AF92D2-023A-F441-9549-D0079C94F198}"/>
              </a:ext>
            </a:extLst>
          </p:cNvPr>
          <p:cNvGrpSpPr/>
          <p:nvPr/>
        </p:nvGrpSpPr>
        <p:grpSpPr>
          <a:xfrm>
            <a:off x="20840317" y="0"/>
            <a:ext cx="787400" cy="13716000"/>
            <a:chOff x="20840317" y="0"/>
            <a:chExt cx="787400" cy="13716000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21475201-276F-7140-91A2-2AF284207F30}"/>
                </a:ext>
              </a:extLst>
            </p:cNvPr>
            <p:cNvSpPr/>
            <p:nvPr/>
          </p:nvSpPr>
          <p:spPr>
            <a:xfrm>
              <a:off x="20840317" y="0"/>
              <a:ext cx="787400" cy="8750304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53" name="Rectangle 2">
              <a:extLst>
                <a:ext uri="{FF2B5EF4-FFF2-40B4-BE49-F238E27FC236}">
                  <a16:creationId xmlns:a16="http://schemas.microsoft.com/office/drawing/2014/main" id="{7DB5836C-DAE4-CE44-97FA-100359A0BCC7}"/>
                </a:ext>
              </a:extLst>
            </p:cNvPr>
            <p:cNvSpPr/>
            <p:nvPr/>
          </p:nvSpPr>
          <p:spPr>
            <a:xfrm rot="10800000">
              <a:off x="20840317" y="11264901"/>
              <a:ext cx="787400" cy="24510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19228531" y="6197590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9D00F2-D379-AC4E-B1F5-B1CA9957F45B}"/>
              </a:ext>
            </a:extLst>
          </p:cNvPr>
          <p:cNvGrpSpPr/>
          <p:nvPr/>
        </p:nvGrpSpPr>
        <p:grpSpPr>
          <a:xfrm>
            <a:off x="22714787" y="-1586"/>
            <a:ext cx="787400" cy="13715997"/>
            <a:chOff x="22714787" y="-1586"/>
            <a:chExt cx="787400" cy="13715997"/>
          </a:xfrm>
        </p:grpSpPr>
        <p:sp>
          <p:nvSpPr>
            <p:cNvPr id="57" name="Rectangle 2">
              <a:extLst>
                <a:ext uri="{FF2B5EF4-FFF2-40B4-BE49-F238E27FC236}">
                  <a16:creationId xmlns:a16="http://schemas.microsoft.com/office/drawing/2014/main" id="{A61EBFFF-44E5-DA42-89CB-A45F29F134EB}"/>
                </a:ext>
              </a:extLst>
            </p:cNvPr>
            <p:cNvSpPr/>
            <p:nvPr/>
          </p:nvSpPr>
          <p:spPr>
            <a:xfrm>
              <a:off x="22714787" y="-1586"/>
              <a:ext cx="787400" cy="6858000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146D2AD-282A-2B46-B01F-B58864C00D94}"/>
                </a:ext>
              </a:extLst>
            </p:cNvPr>
            <p:cNvSpPr/>
            <p:nvPr/>
          </p:nvSpPr>
          <p:spPr>
            <a:xfrm rot="10800000">
              <a:off x="22714787" y="9371012"/>
              <a:ext cx="787400" cy="4343399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21104832" y="4334924"/>
              <a:ext cx="3972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/>
                  <a:cs typeface="Century Gothic"/>
                </a:rPr>
                <a:t>Company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91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50"/>
                            </p:stCondLst>
                            <p:childTnLst>
                              <p:par>
                                <p:cTn id="8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Straight Connector 274"/>
          <p:cNvCxnSpPr/>
          <p:nvPr/>
        </p:nvCxnSpPr>
        <p:spPr>
          <a:xfrm>
            <a:off x="5884850" y="3079441"/>
            <a:ext cx="12532400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77" name="Oval 276"/>
          <p:cNvSpPr/>
          <p:nvPr/>
        </p:nvSpPr>
        <p:spPr>
          <a:xfrm>
            <a:off x="9918264" y="2767620"/>
            <a:ext cx="623602" cy="623643"/>
          </a:xfrm>
          <a:prstGeom prst="ellipse">
            <a:avLst/>
          </a:prstGeom>
          <a:gradFill flip="none" rotWithShape="1">
            <a:gsLst>
              <a:gs pos="92000">
                <a:schemeClr val="accent2">
                  <a:lumMod val="60000"/>
                  <a:lumOff val="40000"/>
                </a:schemeClr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12911196" y="2685562"/>
            <a:ext cx="787706" cy="787759"/>
          </a:xfrm>
          <a:prstGeom prst="ellipse">
            <a:avLst/>
          </a:prstGeom>
          <a:gradFill flip="none" rotWithShape="1">
            <a:gsLst>
              <a:gs pos="71000">
                <a:schemeClr val="accent5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80" name="Oval 279"/>
          <p:cNvSpPr/>
          <p:nvPr/>
        </p:nvSpPr>
        <p:spPr>
          <a:xfrm>
            <a:off x="16271643" y="2570680"/>
            <a:ext cx="1017456" cy="101752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3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7372373" y="2825061"/>
            <a:ext cx="508730" cy="508763"/>
          </a:xfrm>
          <a:prstGeom prst="ellipse">
            <a:avLst/>
          </a:prstGeom>
          <a:gradFill flip="none" rotWithShape="1">
            <a:gsLst>
              <a:gs pos="77000">
                <a:srgbClr val="765B96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>
            <a:off x="5884850" y="4730490"/>
            <a:ext cx="12532400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69" name="Oval 268"/>
          <p:cNvSpPr/>
          <p:nvPr/>
        </p:nvSpPr>
        <p:spPr>
          <a:xfrm>
            <a:off x="10819180" y="4418667"/>
            <a:ext cx="623602" cy="623643"/>
          </a:xfrm>
          <a:prstGeom prst="ellipse">
            <a:avLst/>
          </a:prstGeom>
          <a:gradFill flip="none" rotWithShape="1">
            <a:gsLst>
              <a:gs pos="92000">
                <a:schemeClr val="accent2">
                  <a:lumMod val="60000"/>
                  <a:lumOff val="40000"/>
                </a:schemeClr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14278658" y="4336609"/>
            <a:ext cx="787706" cy="787759"/>
          </a:xfrm>
          <a:prstGeom prst="ellipse">
            <a:avLst/>
          </a:prstGeom>
          <a:gradFill flip="none" rotWithShape="1">
            <a:gsLst>
              <a:gs pos="71000">
                <a:schemeClr val="accent5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17426908" y="4221727"/>
            <a:ext cx="1017456" cy="101752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3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8949447" y="4476108"/>
            <a:ext cx="508730" cy="508761"/>
          </a:xfrm>
          <a:prstGeom prst="ellipse">
            <a:avLst/>
          </a:prstGeom>
          <a:gradFill flip="none" rotWithShape="1">
            <a:gsLst>
              <a:gs pos="77000">
                <a:srgbClr val="765B96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cxnSp>
        <p:nvCxnSpPr>
          <p:cNvPr id="259" name="Straight Connector 258"/>
          <p:cNvCxnSpPr/>
          <p:nvPr/>
        </p:nvCxnSpPr>
        <p:spPr>
          <a:xfrm>
            <a:off x="5884850" y="6381538"/>
            <a:ext cx="12532391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61" name="Oval 260"/>
          <p:cNvSpPr/>
          <p:nvPr/>
        </p:nvSpPr>
        <p:spPr>
          <a:xfrm>
            <a:off x="10883527" y="6069713"/>
            <a:ext cx="623604" cy="623643"/>
          </a:xfrm>
          <a:prstGeom prst="ellipse">
            <a:avLst/>
          </a:prstGeom>
          <a:gradFill flip="none" rotWithShape="1">
            <a:gsLst>
              <a:gs pos="92000">
                <a:schemeClr val="accent2">
                  <a:lumMod val="60000"/>
                  <a:lumOff val="40000"/>
                </a:schemeClr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5501324" y="5987655"/>
            <a:ext cx="787710" cy="787759"/>
          </a:xfrm>
          <a:prstGeom prst="ellipse">
            <a:avLst/>
          </a:prstGeom>
          <a:gradFill flip="none" rotWithShape="1">
            <a:gsLst>
              <a:gs pos="71000">
                <a:schemeClr val="accent5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7442988" y="5872773"/>
            <a:ext cx="1017456" cy="101752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3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7838917" y="6127154"/>
            <a:ext cx="508728" cy="508763"/>
          </a:xfrm>
          <a:prstGeom prst="ellipse">
            <a:avLst/>
          </a:prstGeom>
          <a:gradFill flip="none" rotWithShape="1">
            <a:gsLst>
              <a:gs pos="77000">
                <a:srgbClr val="765B96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cxnSp>
        <p:nvCxnSpPr>
          <p:cNvPr id="252" name="Straight Connector 251"/>
          <p:cNvCxnSpPr/>
          <p:nvPr/>
        </p:nvCxnSpPr>
        <p:spPr>
          <a:xfrm>
            <a:off x="5884850" y="8032585"/>
            <a:ext cx="12532387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54" name="Oval 253"/>
          <p:cNvSpPr/>
          <p:nvPr/>
        </p:nvSpPr>
        <p:spPr>
          <a:xfrm>
            <a:off x="11205281" y="7720760"/>
            <a:ext cx="623604" cy="623643"/>
          </a:xfrm>
          <a:prstGeom prst="ellipse">
            <a:avLst/>
          </a:prstGeom>
          <a:gradFill flip="none" rotWithShape="1">
            <a:gsLst>
              <a:gs pos="92000">
                <a:schemeClr val="accent2">
                  <a:lumMod val="60000"/>
                  <a:lumOff val="40000"/>
                </a:schemeClr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14290717" y="7638702"/>
            <a:ext cx="787708" cy="787759"/>
          </a:xfrm>
          <a:prstGeom prst="ellipse">
            <a:avLst/>
          </a:prstGeom>
          <a:gradFill flip="none" rotWithShape="1">
            <a:gsLst>
              <a:gs pos="71000">
                <a:schemeClr val="accent5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17101121" y="7523820"/>
            <a:ext cx="1017454" cy="101752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3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8482431" y="7778201"/>
            <a:ext cx="508728" cy="508763"/>
          </a:xfrm>
          <a:prstGeom prst="ellipse">
            <a:avLst/>
          </a:prstGeom>
          <a:gradFill flip="none" rotWithShape="1">
            <a:gsLst>
              <a:gs pos="77000">
                <a:srgbClr val="765B96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cxnSp>
        <p:nvCxnSpPr>
          <p:cNvPr id="244" name="Straight Connector 243"/>
          <p:cNvCxnSpPr/>
          <p:nvPr/>
        </p:nvCxnSpPr>
        <p:spPr>
          <a:xfrm>
            <a:off x="5884850" y="9683632"/>
            <a:ext cx="12532382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46" name="Oval 245"/>
          <p:cNvSpPr/>
          <p:nvPr/>
        </p:nvSpPr>
        <p:spPr>
          <a:xfrm>
            <a:off x="11189190" y="9371807"/>
            <a:ext cx="623602" cy="623643"/>
          </a:xfrm>
          <a:prstGeom prst="ellipse">
            <a:avLst/>
          </a:prstGeom>
          <a:gradFill flip="none" rotWithShape="1">
            <a:gsLst>
              <a:gs pos="92000">
                <a:schemeClr val="accent2">
                  <a:lumMod val="60000"/>
                  <a:lumOff val="40000"/>
                </a:schemeClr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12557252" y="9289749"/>
            <a:ext cx="787708" cy="787759"/>
          </a:xfrm>
          <a:prstGeom prst="ellipse">
            <a:avLst/>
          </a:prstGeom>
          <a:gradFill flip="none" rotWithShape="1">
            <a:gsLst>
              <a:gs pos="71000">
                <a:schemeClr val="accent5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17478241" y="9174867"/>
            <a:ext cx="1017458" cy="101752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13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7774563" y="9429248"/>
            <a:ext cx="508728" cy="508763"/>
          </a:xfrm>
          <a:prstGeom prst="ellipse">
            <a:avLst/>
          </a:prstGeom>
          <a:gradFill flip="none" rotWithShape="1">
            <a:gsLst>
              <a:gs pos="77000">
                <a:srgbClr val="765B96"/>
              </a:gs>
              <a:gs pos="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828709">
              <a:defRPr/>
            </a:pPr>
            <a:endParaRPr lang="en-US" kern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8744540" y="2540100"/>
            <a:ext cx="3412906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Management Strategies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8744540" y="4271160"/>
            <a:ext cx="3008578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Operating Leverage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8744540" y="5869579"/>
            <a:ext cx="3412906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Risk Management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8744540" y="7600635"/>
            <a:ext cx="3008578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Funding &amp; Liquidity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8744540" y="9199062"/>
            <a:ext cx="3008578" cy="58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Asset Quality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2629298" y="9199061"/>
            <a:ext cx="3008578" cy="58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Asset Quality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629298" y="7534322"/>
            <a:ext cx="3008578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Funding &amp; Liquidity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429146" y="5869581"/>
            <a:ext cx="3208729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Risk Management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629298" y="4204845"/>
            <a:ext cx="3008578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Operating Leverage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429146" y="2540100"/>
            <a:ext cx="3208731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709">
              <a:defRPr/>
            </a:pPr>
            <a:r>
              <a:rPr lang="en-US" sz="3200" kern="0" dirty="0">
                <a:solidFill>
                  <a:prstClr val="black"/>
                </a:solidFill>
                <a:latin typeface="Century Gothic"/>
                <a:cs typeface="Century Gothic"/>
              </a:rPr>
              <a:t>Management Strategies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63171D-78DD-9B4D-9D7C-C4CBC7F6DC9A}"/>
              </a:ext>
            </a:extLst>
          </p:cNvPr>
          <p:cNvGrpSpPr/>
          <p:nvPr/>
        </p:nvGrpSpPr>
        <p:grpSpPr>
          <a:xfrm>
            <a:off x="2081261" y="11001989"/>
            <a:ext cx="21200605" cy="1724674"/>
            <a:chOff x="2081261" y="11001989"/>
            <a:chExt cx="21200605" cy="1724674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5884850" y="11334676"/>
              <a:ext cx="12532387" cy="0"/>
            </a:xfrm>
            <a:prstGeom prst="line">
              <a:avLst/>
            </a:prstGeom>
            <a:noFill/>
            <a:ln w="6350" cap="flat" cmpd="sng" algn="ctr">
              <a:solidFill>
                <a:schemeClr val="bg2">
                  <a:lumMod val="75000"/>
                </a:schemeClr>
              </a:solidFill>
              <a:prstDash val="dash"/>
              <a:miter lim="800000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18744540" y="11001991"/>
              <a:ext cx="3008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709">
                <a:defRPr/>
              </a:pPr>
              <a:r>
                <a:rPr lang="en-US" kern="0" dirty="0">
                  <a:solidFill>
                    <a:srgbClr val="BFBFBF"/>
                  </a:solidFill>
                  <a:latin typeface="Century Gothic"/>
                  <a:cs typeface="Century Gothic"/>
                </a:rPr>
                <a:t>Excellent [+]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741421" y="11001989"/>
              <a:ext cx="1896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828709">
                <a:defRPr/>
              </a:pPr>
              <a:r>
                <a:rPr lang="en-US" kern="0" dirty="0">
                  <a:solidFill>
                    <a:schemeClr val="accent4"/>
                  </a:solidFill>
                  <a:latin typeface="Century Gothic"/>
                  <a:cs typeface="Century Gothic"/>
                </a:rPr>
                <a:t>Poor [-]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81261" y="12045182"/>
              <a:ext cx="4183669" cy="677098"/>
            </a:xfrm>
            <a:prstGeom prst="rect">
              <a:avLst/>
            </a:prstGeom>
            <a:noFill/>
          </p:spPr>
          <p:txBody>
            <a:bodyPr wrap="square" lIns="182871" tIns="91435" rIns="182871" bIns="91435" rtlCol="0">
              <a:spAutoFit/>
            </a:bodyPr>
            <a:lstStyle/>
            <a:p>
              <a:pPr algn="ctr" defTabSz="1828709">
                <a:defRPr/>
              </a:pPr>
              <a:r>
                <a:rPr lang="en-US" sz="3200" kern="0" dirty="0">
                  <a:solidFill>
                    <a:prstClr val="black"/>
                  </a:solidFill>
                  <a:latin typeface="Century Gothic"/>
                  <a:cs typeface="Century Gothic"/>
                </a:rPr>
                <a:t>Our Company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567971" y="12049565"/>
              <a:ext cx="4861297" cy="677098"/>
            </a:xfrm>
            <a:prstGeom prst="rect">
              <a:avLst/>
            </a:prstGeom>
            <a:noFill/>
          </p:spPr>
          <p:txBody>
            <a:bodyPr wrap="square" lIns="182871" tIns="91435" rIns="182871" bIns="91435" rtlCol="0">
              <a:spAutoFit/>
            </a:bodyPr>
            <a:lstStyle/>
            <a:p>
              <a:pPr algn="ctr" defTabSz="1828709">
                <a:defRPr/>
              </a:pPr>
              <a:r>
                <a:rPr lang="en-US" sz="3200" kern="0" dirty="0">
                  <a:solidFill>
                    <a:prstClr val="black"/>
                  </a:solidFill>
                  <a:latin typeface="Century Gothic"/>
                  <a:cs typeface="Century Gothic"/>
                </a:rPr>
                <a:t>Primary Competition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155287" y="12033301"/>
              <a:ext cx="5115619" cy="677098"/>
            </a:xfrm>
            <a:prstGeom prst="rect">
              <a:avLst/>
            </a:prstGeom>
            <a:noFill/>
          </p:spPr>
          <p:txBody>
            <a:bodyPr wrap="square" lIns="182871" tIns="91435" rIns="182871" bIns="91435" rtlCol="0">
              <a:spAutoFit/>
            </a:bodyPr>
            <a:lstStyle/>
            <a:p>
              <a:pPr algn="ctr" defTabSz="1828709">
                <a:defRPr/>
              </a:pPr>
              <a:r>
                <a:rPr lang="en-US" sz="3200" kern="0" dirty="0">
                  <a:solidFill>
                    <a:prstClr val="black"/>
                  </a:solidFill>
                  <a:latin typeface="Century Gothic"/>
                  <a:cs typeface="Century Gothic"/>
                </a:rPr>
                <a:t>Secondary Competition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7615609" y="12049565"/>
              <a:ext cx="5666257" cy="677098"/>
            </a:xfrm>
            <a:prstGeom prst="rect">
              <a:avLst/>
            </a:prstGeom>
            <a:noFill/>
          </p:spPr>
          <p:txBody>
            <a:bodyPr wrap="square" lIns="182871" tIns="91435" rIns="182871" bIns="91435" rtlCol="0">
              <a:spAutoFit/>
            </a:bodyPr>
            <a:lstStyle/>
            <a:p>
              <a:pPr algn="ctr" defTabSz="1828709">
                <a:defRPr/>
              </a:pPr>
              <a:r>
                <a:rPr lang="en-US" sz="3200" kern="0" dirty="0">
                  <a:solidFill>
                    <a:prstClr val="black"/>
                  </a:solidFill>
                  <a:latin typeface="Century Gothic"/>
                  <a:cs typeface="Century Gothic"/>
                </a:rPr>
                <a:t>Tertiary Competition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2277396" y="12205711"/>
              <a:ext cx="365736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71" tIns="91435" rIns="182871" bIns="91435"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476248" y="12233734"/>
              <a:ext cx="365736" cy="365760"/>
            </a:xfrm>
            <a:prstGeom prst="ellipse">
              <a:avLst/>
            </a:prstGeom>
            <a:solidFill>
              <a:srgbClr val="765B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71" tIns="91435" rIns="182871" bIns="91435"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11878227" y="12220366"/>
              <a:ext cx="365736" cy="3657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71" tIns="91435" rIns="182871" bIns="91435"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17962075" y="12233734"/>
              <a:ext cx="365736" cy="3657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71" tIns="91435" rIns="182871" bIns="91435"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sp>
        <p:nvSpPr>
          <p:cNvPr id="77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Areas of Comparison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F7797DE-022E-CB4E-BA28-6C82657939E6}"/>
              </a:ext>
            </a:extLst>
          </p:cNvPr>
          <p:cNvSpPr/>
          <p:nvPr/>
        </p:nvSpPr>
        <p:spPr>
          <a:xfrm rot="3600000">
            <a:off x="16273673" y="2580247"/>
            <a:ext cx="1005264" cy="1005264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lumMod val="100000"/>
                  <a:alpha val="78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61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2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75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250"/>
                            </p:stCondLst>
                            <p:childTnLst>
                              <p:par>
                                <p:cTn id="1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10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8" grpId="0" animBg="1"/>
      <p:bldP spid="280" grpId="0" animBg="1"/>
      <p:bldP spid="281" grpId="0" animBg="1"/>
      <p:bldP spid="269" grpId="0" animBg="1"/>
      <p:bldP spid="270" grpId="0" animBg="1"/>
      <p:bldP spid="272" grpId="0" animBg="1"/>
      <p:bldP spid="273" grpId="0" animBg="1"/>
      <p:bldP spid="261" grpId="0" animBg="1"/>
      <p:bldP spid="262" grpId="0" animBg="1"/>
      <p:bldP spid="264" grpId="0" animBg="1"/>
      <p:bldP spid="265" grpId="0" animBg="1"/>
      <p:bldP spid="254" grpId="0" animBg="1"/>
      <p:bldP spid="255" grpId="0" animBg="1"/>
      <p:bldP spid="256" grpId="0" animBg="1"/>
      <p:bldP spid="257" grpId="0" animBg="1"/>
      <p:bldP spid="246" grpId="0" animBg="1"/>
      <p:bldP spid="247" grpId="0" animBg="1"/>
      <p:bldP spid="249" grpId="0" animBg="1"/>
      <p:bldP spid="250" grpId="0" animBg="1"/>
      <p:bldP spid="163" grpId="0"/>
      <p:bldP spid="164" grpId="0"/>
      <p:bldP spid="165" grpId="0"/>
      <p:bldP spid="166" grpId="0"/>
      <p:bldP spid="167" grpId="0"/>
      <p:bldP spid="170" grpId="0"/>
      <p:bldP spid="171" grpId="0"/>
      <p:bldP spid="172" grpId="0"/>
      <p:bldP spid="173" grpId="0"/>
      <p:bldP spid="174" grpId="0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315CD05-7C15-184A-A658-218A09E68C35}"/>
              </a:ext>
            </a:extLst>
          </p:cNvPr>
          <p:cNvGrpSpPr/>
          <p:nvPr/>
        </p:nvGrpSpPr>
        <p:grpSpPr>
          <a:xfrm>
            <a:off x="2667947" y="2544333"/>
            <a:ext cx="3732849" cy="11171667"/>
            <a:chOff x="2667947" y="2544333"/>
            <a:chExt cx="3732849" cy="1117166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846235E3-1654-C147-AD1F-EFD7172355E2}"/>
                </a:ext>
              </a:extLst>
            </p:cNvPr>
            <p:cNvSpPr/>
            <p:nvPr/>
          </p:nvSpPr>
          <p:spPr>
            <a:xfrm rot="10800000">
              <a:off x="2667947" y="2918115"/>
              <a:ext cx="3732849" cy="10797885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 dirty="0">
                <a:latin typeface="Century Gothic" panose="020B0502020202020204" pitchFamily="34" charset="0"/>
              </a:endParaRPr>
            </a:p>
          </p:txBody>
        </p:sp>
        <p:sp>
          <p:nvSpPr>
            <p:cNvPr id="3" name="Oval 17">
              <a:extLst>
                <a:ext uri="{FF2B5EF4-FFF2-40B4-BE49-F238E27FC236}">
                  <a16:creationId xmlns:a16="http://schemas.microsoft.com/office/drawing/2014/main" id="{065E9846-EBBF-354A-9CA2-F56F18E10E4B}"/>
                </a:ext>
              </a:extLst>
            </p:cNvPr>
            <p:cNvSpPr/>
            <p:nvPr/>
          </p:nvSpPr>
          <p:spPr>
            <a:xfrm>
              <a:off x="2901668" y="2544333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01</a:t>
              </a:r>
              <a:endParaRPr sz="180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EB99B-2C5F-F743-8F4F-B66B23C82CAA}"/>
              </a:ext>
            </a:extLst>
          </p:cNvPr>
          <p:cNvGrpSpPr/>
          <p:nvPr/>
        </p:nvGrpSpPr>
        <p:grpSpPr>
          <a:xfrm>
            <a:off x="7975053" y="2544333"/>
            <a:ext cx="3732849" cy="11171667"/>
            <a:chOff x="7975053" y="2544333"/>
            <a:chExt cx="3732849" cy="11171667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98941DE0-0C15-C64C-8E06-87E940B0B3E2}"/>
                </a:ext>
              </a:extLst>
            </p:cNvPr>
            <p:cNvSpPr/>
            <p:nvPr/>
          </p:nvSpPr>
          <p:spPr>
            <a:xfrm rot="10800000">
              <a:off x="7975053" y="2918115"/>
              <a:ext cx="3732849" cy="10797885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5C011B46-4220-9049-923D-07303B7CEFDC}"/>
                </a:ext>
              </a:extLst>
            </p:cNvPr>
            <p:cNvSpPr/>
            <p:nvPr/>
          </p:nvSpPr>
          <p:spPr>
            <a:xfrm>
              <a:off x="8208774" y="2544333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02</a:t>
              </a:r>
              <a:endParaRPr sz="180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A86EA-40C3-4548-9F3F-7068567B50F2}"/>
              </a:ext>
            </a:extLst>
          </p:cNvPr>
          <p:cNvGrpSpPr/>
          <p:nvPr/>
        </p:nvGrpSpPr>
        <p:grpSpPr>
          <a:xfrm>
            <a:off x="13282157" y="2544333"/>
            <a:ext cx="3732849" cy="11171667"/>
            <a:chOff x="13282157" y="2544333"/>
            <a:chExt cx="3732849" cy="11171667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50B16E94-B5B4-614B-BB87-53C1E891A8B9}"/>
                </a:ext>
              </a:extLst>
            </p:cNvPr>
            <p:cNvSpPr/>
            <p:nvPr/>
          </p:nvSpPr>
          <p:spPr>
            <a:xfrm rot="10800000">
              <a:off x="13282157" y="2918115"/>
              <a:ext cx="3732849" cy="10797885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4ABECA32-2B46-E74B-8E4D-814C393B9608}"/>
                </a:ext>
              </a:extLst>
            </p:cNvPr>
            <p:cNvSpPr/>
            <p:nvPr/>
          </p:nvSpPr>
          <p:spPr>
            <a:xfrm>
              <a:off x="13515878" y="2544333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03</a:t>
              </a:r>
              <a:endParaRPr sz="180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19BC6C-BFE4-664C-8FC0-93DBE73D4296}"/>
              </a:ext>
            </a:extLst>
          </p:cNvPr>
          <p:cNvGrpSpPr/>
          <p:nvPr/>
        </p:nvGrpSpPr>
        <p:grpSpPr>
          <a:xfrm>
            <a:off x="18589260" y="2544333"/>
            <a:ext cx="3732849" cy="11171667"/>
            <a:chOff x="18589260" y="2544333"/>
            <a:chExt cx="3732849" cy="11171667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85E8070C-3FB3-9F43-9BCE-292B4E2B28C7}"/>
                </a:ext>
              </a:extLst>
            </p:cNvPr>
            <p:cNvSpPr/>
            <p:nvPr/>
          </p:nvSpPr>
          <p:spPr>
            <a:xfrm rot="10800000">
              <a:off x="18589260" y="2918115"/>
              <a:ext cx="3732849" cy="10797885"/>
            </a:xfrm>
            <a:prstGeom prst="rect">
              <a:avLst/>
            </a:prstGeom>
            <a:gradFill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1">
                    <a:lumMod val="100000"/>
                    <a:alpha val="78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1270000" sx="111000" sy="111000" algn="ct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684" tIns="45842" rIns="91684" bIns="458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sz="3610">
                <a:latin typeface="Century Gothic" panose="020B0502020202020204" pitchFamily="34" charset="0"/>
              </a:endParaRP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991F88CC-4BA0-2A4D-8CA8-212C7A6543CF}"/>
                </a:ext>
              </a:extLst>
            </p:cNvPr>
            <p:cNvSpPr/>
            <p:nvPr/>
          </p:nvSpPr>
          <p:spPr>
            <a:xfrm>
              <a:off x="18822981" y="2544333"/>
              <a:ext cx="747567" cy="74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ru-RU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</p:grpSp>
      <p:sp>
        <p:nvSpPr>
          <p:cNvPr id="26" name="4564565737">
            <a:extLst>
              <a:ext uri="{FF2B5EF4-FFF2-40B4-BE49-F238E27FC236}">
                <a16:creationId xmlns:a16="http://schemas.microsoft.com/office/drawing/2014/main" id="{FBAED8BD-C2E1-544F-B8C5-987690B94264}"/>
              </a:ext>
            </a:extLst>
          </p:cNvPr>
          <p:cNvSpPr/>
          <p:nvPr/>
        </p:nvSpPr>
        <p:spPr>
          <a:xfrm>
            <a:off x="3001270" y="9531074"/>
            <a:ext cx="27068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Our 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Company</a:t>
            </a:r>
            <a:endParaRPr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FD74C490-5E44-9E48-9C4A-C5247380DA9D}"/>
              </a:ext>
            </a:extLst>
          </p:cNvPr>
          <p:cNvSpPr/>
          <p:nvPr/>
        </p:nvSpPr>
        <p:spPr>
          <a:xfrm rot="3752385">
            <a:off x="16005627" y="11959655"/>
            <a:ext cx="311531" cy="311531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latin typeface="Century Gothic" panose="020B0502020202020204" pitchFamily="34" charset="0"/>
            </a:endParaRPr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4691F1A6-2551-654E-B02F-C0C0526F08D1}"/>
              </a:ext>
            </a:extLst>
          </p:cNvPr>
          <p:cNvSpPr/>
          <p:nvPr/>
        </p:nvSpPr>
        <p:spPr>
          <a:xfrm rot="1952385">
            <a:off x="3605041" y="11890538"/>
            <a:ext cx="311531" cy="311531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latin typeface="Century Gothic" panose="020B0502020202020204" pitchFamily="34" charset="0"/>
            </a:endParaRPr>
          </a:p>
        </p:txBody>
      </p:sp>
      <p:sp>
        <p:nvSpPr>
          <p:cNvPr id="47" name="4564565737">
            <a:extLst>
              <a:ext uri="{FF2B5EF4-FFF2-40B4-BE49-F238E27FC236}">
                <a16:creationId xmlns:a16="http://schemas.microsoft.com/office/drawing/2014/main" id="{FBAED8BD-C2E1-544F-B8C5-987690B94264}"/>
              </a:ext>
            </a:extLst>
          </p:cNvPr>
          <p:cNvSpPr/>
          <p:nvPr/>
        </p:nvSpPr>
        <p:spPr>
          <a:xfrm>
            <a:off x="8275670" y="9514141"/>
            <a:ext cx="30444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Primary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</a:t>
            </a:r>
          </a:p>
        </p:txBody>
      </p:sp>
      <p:sp>
        <p:nvSpPr>
          <p:cNvPr id="48" name="4564565737">
            <a:extLst>
              <a:ext uri="{FF2B5EF4-FFF2-40B4-BE49-F238E27FC236}">
                <a16:creationId xmlns:a16="http://schemas.microsoft.com/office/drawing/2014/main" id="{FBAED8BD-C2E1-544F-B8C5-987690B94264}"/>
              </a:ext>
            </a:extLst>
          </p:cNvPr>
          <p:cNvSpPr/>
          <p:nvPr/>
        </p:nvSpPr>
        <p:spPr>
          <a:xfrm>
            <a:off x="13507739" y="9539542"/>
            <a:ext cx="30444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Secondary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</a:t>
            </a:r>
          </a:p>
        </p:txBody>
      </p:sp>
      <p:sp>
        <p:nvSpPr>
          <p:cNvPr id="49" name="4564565737">
            <a:extLst>
              <a:ext uri="{FF2B5EF4-FFF2-40B4-BE49-F238E27FC236}">
                <a16:creationId xmlns:a16="http://schemas.microsoft.com/office/drawing/2014/main" id="{FBAED8BD-C2E1-544F-B8C5-987690B94264}"/>
              </a:ext>
            </a:extLst>
          </p:cNvPr>
          <p:cNvSpPr/>
          <p:nvPr/>
        </p:nvSpPr>
        <p:spPr>
          <a:xfrm>
            <a:off x="18824469" y="9556222"/>
            <a:ext cx="30444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Tertiary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</a:t>
            </a: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Market Segmentation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94536-CB52-1643-8E9E-C99150929458}"/>
              </a:ext>
            </a:extLst>
          </p:cNvPr>
          <p:cNvGrpSpPr/>
          <p:nvPr/>
        </p:nvGrpSpPr>
        <p:grpSpPr>
          <a:xfrm>
            <a:off x="2667948" y="4351000"/>
            <a:ext cx="3732850" cy="5002305"/>
            <a:chOff x="2667948" y="4351000"/>
            <a:chExt cx="3732850" cy="5002305"/>
          </a:xfrm>
        </p:grpSpPr>
        <p:sp>
          <p:nvSpPr>
            <p:cNvPr id="4" name="Rounded Rectangle 13">
              <a:extLst>
                <a:ext uri="{FF2B5EF4-FFF2-40B4-BE49-F238E27FC236}">
                  <a16:creationId xmlns:a16="http://schemas.microsoft.com/office/drawing/2014/main" id="{3C65072C-A7F0-BC43-BD90-66A854F258EA}"/>
                </a:ext>
              </a:extLst>
            </p:cNvPr>
            <p:cNvSpPr/>
            <p:nvPr/>
          </p:nvSpPr>
          <p:spPr>
            <a:xfrm>
              <a:off x="2667948" y="4351000"/>
              <a:ext cx="3732850" cy="50023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3818" y="4529668"/>
              <a:ext cx="35981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Age: 20-30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Gender: Both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Income</a:t>
              </a:r>
              <a:r>
                <a:rPr lang="it-IT" sz="3200" dirty="0">
                  <a:latin typeface="Century Gothic"/>
                  <a:cs typeface="Century Gothic"/>
                </a:rPr>
                <a:t>: 0-80k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Employment</a:t>
              </a:r>
              <a:r>
                <a:rPr lang="it-IT" sz="3200" dirty="0">
                  <a:latin typeface="Century Gothic"/>
                  <a:cs typeface="Century Gothic"/>
                </a:rPr>
                <a:t>: Students/       </a:t>
              </a:r>
              <a:r>
                <a:rPr lang="it-IT" sz="3200" dirty="0" err="1">
                  <a:latin typeface="Century Gothic"/>
                  <a:cs typeface="Century Gothic"/>
                </a:rPr>
                <a:t>Employed</a:t>
              </a:r>
              <a:endParaRPr lang="en-US" sz="32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88B15-C988-EA49-9C15-041BDFDDC943}"/>
              </a:ext>
            </a:extLst>
          </p:cNvPr>
          <p:cNvGrpSpPr/>
          <p:nvPr/>
        </p:nvGrpSpPr>
        <p:grpSpPr>
          <a:xfrm>
            <a:off x="7975054" y="4351000"/>
            <a:ext cx="3733602" cy="5002305"/>
            <a:chOff x="7975054" y="4351000"/>
            <a:chExt cx="3733602" cy="5002305"/>
          </a:xfrm>
        </p:grpSpPr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A3322FAE-719E-0040-9406-A79BC0FC3A43}"/>
                </a:ext>
              </a:extLst>
            </p:cNvPr>
            <p:cNvSpPr/>
            <p:nvPr/>
          </p:nvSpPr>
          <p:spPr>
            <a:xfrm>
              <a:off x="7975054" y="4351000"/>
              <a:ext cx="3732850" cy="50023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10556" y="4555069"/>
              <a:ext cx="359810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Age: 30-35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Gender: Both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Income</a:t>
              </a:r>
              <a:r>
                <a:rPr lang="it-IT" sz="3200" dirty="0">
                  <a:latin typeface="Century Gothic"/>
                  <a:cs typeface="Century Gothic"/>
                </a:rPr>
                <a:t>: 50-120k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Employment</a:t>
              </a:r>
              <a:r>
                <a:rPr lang="it-IT" sz="3200" dirty="0">
                  <a:latin typeface="Century Gothic"/>
                  <a:cs typeface="Century Gothic"/>
                </a:rPr>
                <a:t>: </a:t>
              </a:r>
              <a:r>
                <a:rPr lang="it-IT" sz="3200" dirty="0" err="1">
                  <a:latin typeface="Century Gothic"/>
                  <a:cs typeface="Century Gothic"/>
                </a:rPr>
                <a:t>Employed</a:t>
              </a:r>
              <a:r>
                <a:rPr lang="it-IT" sz="3200" dirty="0">
                  <a:latin typeface="Century Gothic"/>
                  <a:cs typeface="Century Gothic"/>
                </a:rPr>
                <a:t>/Business</a:t>
              </a:r>
              <a:endParaRPr lang="en-US" sz="32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977330-9009-0D48-9031-CF37F434C55A}"/>
              </a:ext>
            </a:extLst>
          </p:cNvPr>
          <p:cNvGrpSpPr/>
          <p:nvPr/>
        </p:nvGrpSpPr>
        <p:grpSpPr>
          <a:xfrm>
            <a:off x="13282158" y="4351000"/>
            <a:ext cx="3743227" cy="5002305"/>
            <a:chOff x="13282158" y="4351000"/>
            <a:chExt cx="3743227" cy="5002305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1DFBE9F8-03A1-BA43-AC75-60BD2E188E4D}"/>
                </a:ext>
              </a:extLst>
            </p:cNvPr>
            <p:cNvSpPr/>
            <p:nvPr/>
          </p:nvSpPr>
          <p:spPr>
            <a:xfrm>
              <a:off x="13282158" y="4351000"/>
              <a:ext cx="3732850" cy="50023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427285" y="4572001"/>
              <a:ext cx="359810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Age: 25-40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Gender: Female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Income</a:t>
              </a:r>
              <a:r>
                <a:rPr lang="it-IT" sz="3200" dirty="0">
                  <a:latin typeface="Century Gothic"/>
                  <a:cs typeface="Century Gothic"/>
                </a:rPr>
                <a:t>: 30-130k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Employment</a:t>
              </a:r>
              <a:r>
                <a:rPr lang="it-IT" sz="3200" dirty="0">
                  <a:latin typeface="Century Gothic"/>
                  <a:cs typeface="Century Gothic"/>
                </a:rPr>
                <a:t>: Students/</a:t>
              </a:r>
              <a:r>
                <a:rPr lang="it-IT" sz="3200" dirty="0" err="1">
                  <a:latin typeface="Century Gothic"/>
                  <a:cs typeface="Century Gothic"/>
                </a:rPr>
                <a:t>Employed</a:t>
              </a:r>
              <a:r>
                <a:rPr lang="it-IT" sz="3200" dirty="0">
                  <a:latin typeface="Century Gothic"/>
                  <a:cs typeface="Century Gothic"/>
                </a:rPr>
                <a:t>/Business</a:t>
              </a:r>
              <a:endParaRPr lang="en-US" sz="32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FF482-D6CA-1941-8286-1FFFACD4B8E6}"/>
              </a:ext>
            </a:extLst>
          </p:cNvPr>
          <p:cNvGrpSpPr/>
          <p:nvPr/>
        </p:nvGrpSpPr>
        <p:grpSpPr>
          <a:xfrm>
            <a:off x="18589261" y="4351000"/>
            <a:ext cx="3732850" cy="5002305"/>
            <a:chOff x="18589261" y="4351000"/>
            <a:chExt cx="3732850" cy="5002305"/>
          </a:xfrm>
        </p:grpSpPr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874CECB7-A7C3-4049-900B-1E36769C280A}"/>
                </a:ext>
              </a:extLst>
            </p:cNvPr>
            <p:cNvSpPr/>
            <p:nvPr/>
          </p:nvSpPr>
          <p:spPr>
            <a:xfrm>
              <a:off x="18589261" y="4351000"/>
              <a:ext cx="3732850" cy="50023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accent1">
                  <a:alpha val="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701685" y="4529668"/>
              <a:ext cx="359810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Age:20-35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3200" dirty="0">
                  <a:latin typeface="Century Gothic"/>
                  <a:cs typeface="Century Gothic"/>
                </a:rPr>
                <a:t>Gender: Both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Income</a:t>
              </a:r>
              <a:r>
                <a:rPr lang="it-IT" sz="3200" dirty="0">
                  <a:latin typeface="Century Gothic"/>
                  <a:cs typeface="Century Gothic"/>
                </a:rPr>
                <a:t>: 0-100k</a:t>
              </a:r>
            </a:p>
            <a:p>
              <a:pPr marL="457200" indent="-457200">
                <a:buFont typeface="Arial"/>
                <a:buChar char="•"/>
              </a:pPr>
              <a:r>
                <a:rPr lang="it-IT" sz="3200" dirty="0" err="1">
                  <a:latin typeface="Century Gothic"/>
                  <a:cs typeface="Century Gothic"/>
                </a:rPr>
                <a:t>Employment</a:t>
              </a:r>
              <a:r>
                <a:rPr lang="it-IT" sz="3200" dirty="0">
                  <a:latin typeface="Century Gothic"/>
                  <a:cs typeface="Century Gothic"/>
                </a:rPr>
                <a:t>: Students/</a:t>
              </a:r>
              <a:r>
                <a:rPr lang="it-IT" sz="3200" dirty="0" err="1">
                  <a:latin typeface="Century Gothic"/>
                  <a:cs typeface="Century Gothic"/>
                </a:rPr>
                <a:t>Employed</a:t>
              </a:r>
              <a:r>
                <a:rPr lang="it-IT" sz="3200" dirty="0">
                  <a:latin typeface="Century Gothic"/>
                  <a:cs typeface="Century Gothic"/>
                </a:rPr>
                <a:t>/Business</a:t>
              </a:r>
              <a:endParaRPr lang="en-US" sz="3200" dirty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70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 405">
            <a:extLst>
              <a:ext uri="{FF2B5EF4-FFF2-40B4-BE49-F238E27FC236}">
                <a16:creationId xmlns:a16="http://schemas.microsoft.com/office/drawing/2014/main" id="{46687E76-C39B-45AA-BDFC-F9ACA702C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428676"/>
              </p:ext>
            </p:extLst>
          </p:nvPr>
        </p:nvGraphicFramePr>
        <p:xfrm>
          <a:off x="903053" y="3243122"/>
          <a:ext cx="22201860" cy="785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868">
                  <a:extLst>
                    <a:ext uri="{9D8B030D-6E8A-4147-A177-3AD203B41FA5}">
                      <a16:colId xmlns:a16="http://schemas.microsoft.com/office/drawing/2014/main" val="3475258971"/>
                    </a:ext>
                  </a:extLst>
                </a:gridCol>
                <a:gridCol w="1608562">
                  <a:extLst>
                    <a:ext uri="{9D8B030D-6E8A-4147-A177-3AD203B41FA5}">
                      <a16:colId xmlns:a16="http://schemas.microsoft.com/office/drawing/2014/main" val="1564825038"/>
                    </a:ext>
                  </a:extLst>
                </a:gridCol>
                <a:gridCol w="1721443">
                  <a:extLst>
                    <a:ext uri="{9D8B030D-6E8A-4147-A177-3AD203B41FA5}">
                      <a16:colId xmlns:a16="http://schemas.microsoft.com/office/drawing/2014/main" val="2252772880"/>
                    </a:ext>
                  </a:extLst>
                </a:gridCol>
                <a:gridCol w="1500873">
                  <a:extLst>
                    <a:ext uri="{9D8B030D-6E8A-4147-A177-3AD203B41FA5}">
                      <a16:colId xmlns:a16="http://schemas.microsoft.com/office/drawing/2014/main" val="2222319408"/>
                    </a:ext>
                  </a:extLst>
                </a:gridCol>
                <a:gridCol w="1682231">
                  <a:extLst>
                    <a:ext uri="{9D8B030D-6E8A-4147-A177-3AD203B41FA5}">
                      <a16:colId xmlns:a16="http://schemas.microsoft.com/office/drawing/2014/main" val="1168215721"/>
                    </a:ext>
                  </a:extLst>
                </a:gridCol>
                <a:gridCol w="1682231">
                  <a:extLst>
                    <a:ext uri="{9D8B030D-6E8A-4147-A177-3AD203B41FA5}">
                      <a16:colId xmlns:a16="http://schemas.microsoft.com/office/drawing/2014/main" val="2075146334"/>
                    </a:ext>
                  </a:extLst>
                </a:gridCol>
                <a:gridCol w="1766456">
                  <a:extLst>
                    <a:ext uri="{9D8B030D-6E8A-4147-A177-3AD203B41FA5}">
                      <a16:colId xmlns:a16="http://schemas.microsoft.com/office/drawing/2014/main" val="285561331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179361416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746695491"/>
                    </a:ext>
                  </a:extLst>
                </a:gridCol>
                <a:gridCol w="1693223">
                  <a:extLst>
                    <a:ext uri="{9D8B030D-6E8A-4147-A177-3AD203B41FA5}">
                      <a16:colId xmlns:a16="http://schemas.microsoft.com/office/drawing/2014/main" val="529529349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2263571178"/>
                    </a:ext>
                  </a:extLst>
                </a:gridCol>
                <a:gridCol w="1588118">
                  <a:extLst>
                    <a:ext uri="{9D8B030D-6E8A-4147-A177-3AD203B41FA5}">
                      <a16:colId xmlns:a16="http://schemas.microsoft.com/office/drawing/2014/main" val="2668842266"/>
                    </a:ext>
                  </a:extLst>
                </a:gridCol>
                <a:gridCol w="1677863">
                  <a:extLst>
                    <a:ext uri="{9D8B030D-6E8A-4147-A177-3AD203B41FA5}">
                      <a16:colId xmlns:a16="http://schemas.microsoft.com/office/drawing/2014/main" val="1993172485"/>
                    </a:ext>
                  </a:extLst>
                </a:gridCol>
              </a:tblGrid>
              <a:tr h="1570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2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Feature One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Two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Three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Four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Five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Six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Seven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Eight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Nine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Ten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Feature Eleven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Overall Rating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30052"/>
                  </a:ext>
                </a:extLst>
              </a:tr>
              <a:tr h="1570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Our Company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latin typeface="Century Gothic"/>
                          <a:cs typeface="Century Gothic"/>
                        </a:rPr>
                        <a:t>11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98599"/>
                  </a:ext>
                </a:extLst>
              </a:tr>
              <a:tr h="1570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Primary Comp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latin typeface="Century Gothic"/>
                          <a:cs typeface="Century Gothic"/>
                        </a:rPr>
                        <a:t>9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97575"/>
                  </a:ext>
                </a:extLst>
              </a:tr>
              <a:tr h="1570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Secondary Comp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latin typeface="Century Gothic"/>
                          <a:cs typeface="Century Gothic"/>
                        </a:rPr>
                        <a:t>6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75269"/>
                  </a:ext>
                </a:extLst>
              </a:tr>
              <a:tr h="1570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Century Gothic"/>
                        </a:rPr>
                        <a:t>Tertiary Comp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latin typeface="Century Gothic"/>
                          <a:cs typeface="Century Gothic"/>
                        </a:rPr>
                        <a:t>17</a:t>
                      </a:r>
                    </a:p>
                  </a:txBody>
                  <a:tcPr marL="182868" marR="182868" marT="91440" marB="91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96255"/>
                  </a:ext>
                </a:extLst>
              </a:tr>
            </a:tbl>
          </a:graphicData>
        </a:graphic>
      </p:graphicFrame>
      <p:sp>
        <p:nvSpPr>
          <p:cNvPr id="59" name="Oval 58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6748317" y="8516364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3513977" y="8516364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0033523" y="5332898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6980718" y="5358298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graphicFrame>
        <p:nvGraphicFramePr>
          <p:cNvPr id="417" name="Content Placeholder 7">
            <a:extLst>
              <a:ext uri="{FF2B5EF4-FFF2-40B4-BE49-F238E27FC236}">
                <a16:creationId xmlns:a16="http://schemas.microsoft.com/office/drawing/2014/main" id="{6AA9517D-6F2A-4F96-AF8C-E14A20EA94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292336"/>
              </p:ext>
            </p:extLst>
          </p:nvPr>
        </p:nvGraphicFramePr>
        <p:xfrm>
          <a:off x="3301785" y="518192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8" name="Content Placeholder 7">
            <a:extLst>
              <a:ext uri="{FF2B5EF4-FFF2-40B4-BE49-F238E27FC236}">
                <a16:creationId xmlns:a16="http://schemas.microsoft.com/office/drawing/2014/main" id="{DFAAF1ED-4FE2-417F-86AD-53E2C83C4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816683"/>
              </p:ext>
            </p:extLst>
          </p:nvPr>
        </p:nvGraphicFramePr>
        <p:xfrm>
          <a:off x="3301785" y="6731110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9" name="Content Placeholder 7">
            <a:extLst>
              <a:ext uri="{FF2B5EF4-FFF2-40B4-BE49-F238E27FC236}">
                <a16:creationId xmlns:a16="http://schemas.microsoft.com/office/drawing/2014/main" id="{C951DBDD-C091-47F3-B491-1EB3EF5F4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523439"/>
              </p:ext>
            </p:extLst>
          </p:nvPr>
        </p:nvGraphicFramePr>
        <p:xfrm>
          <a:off x="3301783" y="994235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1" name="Content Placeholder 7">
            <a:extLst>
              <a:ext uri="{FF2B5EF4-FFF2-40B4-BE49-F238E27FC236}">
                <a16:creationId xmlns:a16="http://schemas.microsoft.com/office/drawing/2014/main" id="{5B490E55-86FB-463A-8C90-86990F39E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70378"/>
              </p:ext>
            </p:extLst>
          </p:nvPr>
        </p:nvGraphicFramePr>
        <p:xfrm>
          <a:off x="4975644" y="518192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22" name="Content Placeholder 7">
            <a:extLst>
              <a:ext uri="{FF2B5EF4-FFF2-40B4-BE49-F238E27FC236}">
                <a16:creationId xmlns:a16="http://schemas.microsoft.com/office/drawing/2014/main" id="{C5E95946-86B2-4CBB-8A21-87A5395E1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201657"/>
              </p:ext>
            </p:extLst>
          </p:nvPr>
        </p:nvGraphicFramePr>
        <p:xfrm>
          <a:off x="4947424" y="6731110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3" name="Content Placeholder 7">
            <a:extLst>
              <a:ext uri="{FF2B5EF4-FFF2-40B4-BE49-F238E27FC236}">
                <a16:creationId xmlns:a16="http://schemas.microsoft.com/office/drawing/2014/main" id="{43944E8A-C7A0-4645-A91C-2E5D939EE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152533"/>
              </p:ext>
            </p:extLst>
          </p:nvPr>
        </p:nvGraphicFramePr>
        <p:xfrm>
          <a:off x="4975644" y="836495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5" name="Content Placeholder 7">
            <a:extLst>
              <a:ext uri="{FF2B5EF4-FFF2-40B4-BE49-F238E27FC236}">
                <a16:creationId xmlns:a16="http://schemas.microsoft.com/office/drawing/2014/main" id="{BF0D63A9-66A1-42AA-BF92-5567B3BCE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31905"/>
              </p:ext>
            </p:extLst>
          </p:nvPr>
        </p:nvGraphicFramePr>
        <p:xfrm>
          <a:off x="6536622" y="518192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26" name="Content Placeholder 7">
            <a:extLst>
              <a:ext uri="{FF2B5EF4-FFF2-40B4-BE49-F238E27FC236}">
                <a16:creationId xmlns:a16="http://schemas.microsoft.com/office/drawing/2014/main" id="{031B3DC4-12D9-461F-8E08-BB2B10E6C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99339"/>
              </p:ext>
            </p:extLst>
          </p:nvPr>
        </p:nvGraphicFramePr>
        <p:xfrm>
          <a:off x="6536622" y="991413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28" name="Content Placeholder 7">
            <a:extLst>
              <a:ext uri="{FF2B5EF4-FFF2-40B4-BE49-F238E27FC236}">
                <a16:creationId xmlns:a16="http://schemas.microsoft.com/office/drawing/2014/main" id="{31BFF4E8-4E7F-4DB4-960A-E12A0FFE1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231640"/>
              </p:ext>
            </p:extLst>
          </p:nvPr>
        </p:nvGraphicFramePr>
        <p:xfrm>
          <a:off x="8154039" y="5181931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29" name="Content Placeholder 7">
            <a:extLst>
              <a:ext uri="{FF2B5EF4-FFF2-40B4-BE49-F238E27FC236}">
                <a16:creationId xmlns:a16="http://schemas.microsoft.com/office/drawing/2014/main" id="{1061B10E-82BC-486F-9708-69AD61C57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247978"/>
              </p:ext>
            </p:extLst>
          </p:nvPr>
        </p:nvGraphicFramePr>
        <p:xfrm>
          <a:off x="8154042" y="6759333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30" name="Content Placeholder 7">
            <a:extLst>
              <a:ext uri="{FF2B5EF4-FFF2-40B4-BE49-F238E27FC236}">
                <a16:creationId xmlns:a16="http://schemas.microsoft.com/office/drawing/2014/main" id="{C38EB840-B22C-40B7-9B50-E0FCE9DF2D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98612"/>
              </p:ext>
            </p:extLst>
          </p:nvPr>
        </p:nvGraphicFramePr>
        <p:xfrm>
          <a:off x="8161141" y="836495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32" name="Content Placeholder 7">
            <a:extLst>
              <a:ext uri="{FF2B5EF4-FFF2-40B4-BE49-F238E27FC236}">
                <a16:creationId xmlns:a16="http://schemas.microsoft.com/office/drawing/2014/main" id="{73F33849-5F69-4265-AB7B-67288F26D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01614"/>
              </p:ext>
            </p:extLst>
          </p:nvPr>
        </p:nvGraphicFramePr>
        <p:xfrm>
          <a:off x="11563717" y="675227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33" name="Content Placeholder 7">
            <a:extLst>
              <a:ext uri="{FF2B5EF4-FFF2-40B4-BE49-F238E27FC236}">
                <a16:creationId xmlns:a16="http://schemas.microsoft.com/office/drawing/2014/main" id="{EEBA811C-88B6-4B6E-B5E6-D10D77E8A2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332582"/>
              </p:ext>
            </p:extLst>
          </p:nvPr>
        </p:nvGraphicFramePr>
        <p:xfrm>
          <a:off x="9806806" y="991413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35" name="Content Placeholder 7">
            <a:extLst>
              <a:ext uri="{FF2B5EF4-FFF2-40B4-BE49-F238E27FC236}">
                <a16:creationId xmlns:a16="http://schemas.microsoft.com/office/drawing/2014/main" id="{CE2F8A2A-3E3C-46D6-B512-69DA9A8C2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727441"/>
              </p:ext>
            </p:extLst>
          </p:nvPr>
        </p:nvGraphicFramePr>
        <p:xfrm>
          <a:off x="11558203" y="518192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436" name="Content Placeholder 7">
            <a:extLst>
              <a:ext uri="{FF2B5EF4-FFF2-40B4-BE49-F238E27FC236}">
                <a16:creationId xmlns:a16="http://schemas.microsoft.com/office/drawing/2014/main" id="{59122AF2-007E-49E7-A87F-CF57C2211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469594"/>
              </p:ext>
            </p:extLst>
          </p:nvPr>
        </p:nvGraphicFramePr>
        <p:xfrm>
          <a:off x="13336390" y="675227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437" name="Content Placeholder 7">
            <a:extLst>
              <a:ext uri="{FF2B5EF4-FFF2-40B4-BE49-F238E27FC236}">
                <a16:creationId xmlns:a16="http://schemas.microsoft.com/office/drawing/2014/main" id="{E4F4D114-088C-47D2-A937-ADE263B56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176167"/>
              </p:ext>
            </p:extLst>
          </p:nvPr>
        </p:nvGraphicFramePr>
        <p:xfrm>
          <a:off x="9822570" y="8368970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439" name="Content Placeholder 7">
            <a:extLst>
              <a:ext uri="{FF2B5EF4-FFF2-40B4-BE49-F238E27FC236}">
                <a16:creationId xmlns:a16="http://schemas.microsoft.com/office/drawing/2014/main" id="{21DD0E3C-0919-48E7-833A-707C342CD0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41430"/>
              </p:ext>
            </p:extLst>
          </p:nvPr>
        </p:nvGraphicFramePr>
        <p:xfrm>
          <a:off x="13330988" y="5203095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440" name="Content Placeholder 7">
            <a:extLst>
              <a:ext uri="{FF2B5EF4-FFF2-40B4-BE49-F238E27FC236}">
                <a16:creationId xmlns:a16="http://schemas.microsoft.com/office/drawing/2014/main" id="{E7B4254C-E57E-4D4E-953D-3777E4621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188392"/>
              </p:ext>
            </p:extLst>
          </p:nvPr>
        </p:nvGraphicFramePr>
        <p:xfrm>
          <a:off x="15045561" y="6731110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441" name="Content Placeholder 7">
            <a:extLst>
              <a:ext uri="{FF2B5EF4-FFF2-40B4-BE49-F238E27FC236}">
                <a16:creationId xmlns:a16="http://schemas.microsoft.com/office/drawing/2014/main" id="{EFA0E47B-51CC-48EE-9BDC-988CD71C2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797547"/>
              </p:ext>
            </p:extLst>
          </p:nvPr>
        </p:nvGraphicFramePr>
        <p:xfrm>
          <a:off x="15066728" y="834378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442" name="Content Placeholder 7">
            <a:extLst>
              <a:ext uri="{FF2B5EF4-FFF2-40B4-BE49-F238E27FC236}">
                <a16:creationId xmlns:a16="http://schemas.microsoft.com/office/drawing/2014/main" id="{EE2FF069-30B0-48D6-BDFA-C1E4C5933C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363185"/>
              </p:ext>
            </p:extLst>
          </p:nvPr>
        </p:nvGraphicFramePr>
        <p:xfrm>
          <a:off x="13330986" y="991413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444" name="Content Placeholder 7">
            <a:extLst>
              <a:ext uri="{FF2B5EF4-FFF2-40B4-BE49-F238E27FC236}">
                <a16:creationId xmlns:a16="http://schemas.microsoft.com/office/drawing/2014/main" id="{0CC3EB1C-BE45-49F3-913C-4190DD86B8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119138"/>
              </p:ext>
            </p:extLst>
          </p:nvPr>
        </p:nvGraphicFramePr>
        <p:xfrm>
          <a:off x="15061325" y="5181931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graphicFrame>
        <p:nvGraphicFramePr>
          <p:cNvPr id="445" name="Content Placeholder 7">
            <a:extLst>
              <a:ext uri="{FF2B5EF4-FFF2-40B4-BE49-F238E27FC236}">
                <a16:creationId xmlns:a16="http://schemas.microsoft.com/office/drawing/2014/main" id="{1EB526B8-A8DE-476D-8D31-C1C369744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760464"/>
              </p:ext>
            </p:extLst>
          </p:nvPr>
        </p:nvGraphicFramePr>
        <p:xfrm>
          <a:off x="15061324" y="991413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aphicFrame>
        <p:nvGraphicFramePr>
          <p:cNvPr id="447" name="Content Placeholder 7">
            <a:extLst>
              <a:ext uri="{FF2B5EF4-FFF2-40B4-BE49-F238E27FC236}">
                <a16:creationId xmlns:a16="http://schemas.microsoft.com/office/drawing/2014/main" id="{B4ADDF24-4401-44C3-8DDF-25B6A22D2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29013"/>
              </p:ext>
            </p:extLst>
          </p:nvPr>
        </p:nvGraphicFramePr>
        <p:xfrm>
          <a:off x="16770495" y="675227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448" name="Content Placeholder 7">
            <a:extLst>
              <a:ext uri="{FF2B5EF4-FFF2-40B4-BE49-F238E27FC236}">
                <a16:creationId xmlns:a16="http://schemas.microsoft.com/office/drawing/2014/main" id="{CEB6A636-05B0-4E61-B23A-668015E1B1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3892062"/>
              </p:ext>
            </p:extLst>
          </p:nvPr>
        </p:nvGraphicFramePr>
        <p:xfrm>
          <a:off x="18485070" y="836495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449" name="Content Placeholder 7">
            <a:extLst>
              <a:ext uri="{FF2B5EF4-FFF2-40B4-BE49-F238E27FC236}">
                <a16:creationId xmlns:a16="http://schemas.microsoft.com/office/drawing/2014/main" id="{15C29AC1-B9F5-40B1-9ADF-3C76546C0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584399"/>
              </p:ext>
            </p:extLst>
          </p:nvPr>
        </p:nvGraphicFramePr>
        <p:xfrm>
          <a:off x="16770493" y="991413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451" name="Content Placeholder 7">
            <a:extLst>
              <a:ext uri="{FF2B5EF4-FFF2-40B4-BE49-F238E27FC236}">
                <a16:creationId xmlns:a16="http://schemas.microsoft.com/office/drawing/2014/main" id="{BB31D759-8FFC-4D71-98FC-07A0050FC1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715894"/>
              </p:ext>
            </p:extLst>
          </p:nvPr>
        </p:nvGraphicFramePr>
        <p:xfrm>
          <a:off x="18479665" y="518192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452" name="Content Placeholder 7">
            <a:extLst>
              <a:ext uri="{FF2B5EF4-FFF2-40B4-BE49-F238E27FC236}">
                <a16:creationId xmlns:a16="http://schemas.microsoft.com/office/drawing/2014/main" id="{00AA02E5-D4D9-4B32-9774-9FFB1C229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270188"/>
              </p:ext>
            </p:extLst>
          </p:nvPr>
        </p:nvGraphicFramePr>
        <p:xfrm>
          <a:off x="18479665" y="675227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454" name="Content Placeholder 7">
            <a:extLst>
              <a:ext uri="{FF2B5EF4-FFF2-40B4-BE49-F238E27FC236}">
                <a16:creationId xmlns:a16="http://schemas.microsoft.com/office/drawing/2014/main" id="{37FC6C17-BCAA-48A6-8557-E90E1743C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678983"/>
              </p:ext>
            </p:extLst>
          </p:nvPr>
        </p:nvGraphicFramePr>
        <p:xfrm>
          <a:off x="18479665" y="9914136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456" name="Content Placeholder 7">
            <a:extLst>
              <a:ext uri="{FF2B5EF4-FFF2-40B4-BE49-F238E27FC236}">
                <a16:creationId xmlns:a16="http://schemas.microsoft.com/office/drawing/2014/main" id="{A107B848-E678-4B85-8A77-0BD0956F9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753406"/>
              </p:ext>
            </p:extLst>
          </p:nvPr>
        </p:nvGraphicFramePr>
        <p:xfrm>
          <a:off x="20146495" y="9892969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457" name="Oval 456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6748320" y="6873831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20329424" y="5362531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20354816" y="6869598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6984945" y="8516365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3538856" y="8499431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1765006" y="10048831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0037750" y="6882298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11772270" y="8510720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graphicFrame>
        <p:nvGraphicFramePr>
          <p:cNvPr id="71" name="Content Placeholder 7">
            <a:extLst>
              <a:ext uri="{FF2B5EF4-FFF2-40B4-BE49-F238E27FC236}">
                <a16:creationId xmlns:a16="http://schemas.microsoft.com/office/drawing/2014/main" id="{C38EB840-B22C-40B7-9B50-E0FCE9DF2D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207241"/>
              </p:ext>
            </p:extLst>
          </p:nvPr>
        </p:nvGraphicFramePr>
        <p:xfrm>
          <a:off x="4955315" y="9928467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72" name="Oval 71">
            <a:extLst>
              <a:ext uri="{FF2B5EF4-FFF2-40B4-BE49-F238E27FC236}">
                <a16:creationId xmlns:a16="http://schemas.microsoft.com/office/drawing/2014/main" id="{948106D0-5D4B-4C58-A4C0-5DCC16C88B80}"/>
              </a:ext>
            </a:extLst>
          </p:cNvPr>
          <p:cNvSpPr/>
          <p:nvPr/>
        </p:nvSpPr>
        <p:spPr>
          <a:xfrm>
            <a:off x="8361637" y="10060120"/>
            <a:ext cx="550108" cy="5497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5C6F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entury Gothic"/>
              <a:cs typeface="Century Gothic"/>
            </a:endParaRPr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850669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Features Comparison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54279-936C-EE48-9E06-8B0E3DFDADAA}"/>
              </a:ext>
            </a:extLst>
          </p:cNvPr>
          <p:cNvGrpSpPr/>
          <p:nvPr/>
        </p:nvGrpSpPr>
        <p:grpSpPr>
          <a:xfrm>
            <a:off x="3161675" y="11925189"/>
            <a:ext cx="17829422" cy="859658"/>
            <a:chOff x="3161675" y="11925189"/>
            <a:chExt cx="17829422" cy="85965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3638F48-CC06-AD40-ACCE-BE17BEB00135}"/>
                </a:ext>
              </a:extLst>
            </p:cNvPr>
            <p:cNvCxnSpPr/>
            <p:nvPr/>
          </p:nvCxnSpPr>
          <p:spPr>
            <a:xfrm>
              <a:off x="6300920" y="12340125"/>
              <a:ext cx="12532387" cy="0"/>
            </a:xfrm>
            <a:prstGeom prst="line">
              <a:avLst/>
            </a:prstGeom>
            <a:noFill/>
            <a:ln w="6350" cap="flat" cmpd="sng" algn="ctr">
              <a:solidFill>
                <a:schemeClr val="bg2">
                  <a:lumMod val="75000"/>
                </a:schemeClr>
              </a:solidFill>
              <a:prstDash val="dash"/>
              <a:miter lim="800000"/>
            </a:ln>
            <a:effectLst/>
          </p:spPr>
        </p:cxnSp>
        <p:graphicFrame>
          <p:nvGraphicFramePr>
            <p:cNvPr id="75" name="Content Placeholder 7">
              <a:extLst>
                <a:ext uri="{FF2B5EF4-FFF2-40B4-BE49-F238E27FC236}">
                  <a16:creationId xmlns:a16="http://schemas.microsoft.com/office/drawing/2014/main" id="{EFA0E47B-51CC-48EE-9BDC-988CD71C214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417602"/>
                </p:ext>
              </p:extLst>
            </p:nvPr>
          </p:nvGraphicFramePr>
          <p:xfrm>
            <a:off x="12241647" y="11925189"/>
            <a:ext cx="972449" cy="8556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graphicFrame>
          <p:nvGraphicFramePr>
            <p:cNvPr id="76" name="Content Placeholder 7">
              <a:extLst>
                <a:ext uri="{FF2B5EF4-FFF2-40B4-BE49-F238E27FC236}">
                  <a16:creationId xmlns:a16="http://schemas.microsoft.com/office/drawing/2014/main" id="{EEBA811C-88B6-4B6E-B5E6-D10D77E8A2E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01366"/>
                </p:ext>
              </p:extLst>
            </p:nvPr>
          </p:nvGraphicFramePr>
          <p:xfrm>
            <a:off x="7673172" y="11929203"/>
            <a:ext cx="972449" cy="8556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48106D0-5D4B-4C58-A4C0-5DCC16C88B80}"/>
                </a:ext>
              </a:extLst>
            </p:cNvPr>
            <p:cNvSpPr/>
            <p:nvPr/>
          </p:nvSpPr>
          <p:spPr>
            <a:xfrm>
              <a:off x="16728133" y="12069543"/>
              <a:ext cx="550108" cy="54975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C6F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 Gothic"/>
                <a:cs typeface="Century Gothic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3A291A-F185-BC4C-B223-E68EED605A3B}"/>
                </a:ext>
              </a:extLst>
            </p:cNvPr>
            <p:cNvSpPr txBox="1"/>
            <p:nvPr/>
          </p:nvSpPr>
          <p:spPr>
            <a:xfrm>
              <a:off x="19094641" y="12016959"/>
              <a:ext cx="1896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828709">
                <a:defRPr/>
              </a:pPr>
              <a:r>
                <a:rPr lang="en-US" kern="0" dirty="0">
                  <a:solidFill>
                    <a:schemeClr val="accent4"/>
                  </a:solidFill>
                  <a:latin typeface="Century Gothic"/>
                  <a:cs typeface="Century Gothic"/>
                </a:rPr>
                <a:t>Poor [-]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1071D0-ECDA-7649-954C-5FE954D7D9A1}"/>
                </a:ext>
              </a:extLst>
            </p:cNvPr>
            <p:cNvSpPr txBox="1"/>
            <p:nvPr/>
          </p:nvSpPr>
          <p:spPr>
            <a:xfrm>
              <a:off x="3161675" y="12016959"/>
              <a:ext cx="3008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709">
                <a:defRPr/>
              </a:pPr>
              <a:r>
                <a:rPr lang="en-US" kern="0" dirty="0">
                  <a:solidFill>
                    <a:srgbClr val="BFBFBF"/>
                  </a:solidFill>
                  <a:latin typeface="Century Gothic"/>
                  <a:cs typeface="Century Gothic"/>
                </a:rPr>
                <a:t>Excellent [+]</a:t>
              </a:r>
            </a:p>
          </p:txBody>
        </p:sp>
      </p:grpSp>
      <p:graphicFrame>
        <p:nvGraphicFramePr>
          <p:cNvPr id="56" name="Content Placeholder 7">
            <a:extLst>
              <a:ext uri="{FF2B5EF4-FFF2-40B4-BE49-F238E27FC236}">
                <a16:creationId xmlns:a16="http://schemas.microsoft.com/office/drawing/2014/main" id="{74822417-C479-674A-A763-86C5A4EAB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640047"/>
              </p:ext>
            </p:extLst>
          </p:nvPr>
        </p:nvGraphicFramePr>
        <p:xfrm>
          <a:off x="20146495" y="8376665"/>
          <a:ext cx="972449" cy="85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</p:spTree>
    <p:extLst>
      <p:ext uri="{BB962C8B-B14F-4D97-AF65-F5344CB8AC3E}">
        <p14:creationId xmlns:p14="http://schemas.microsoft.com/office/powerpoint/2010/main" val="34643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1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3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Graphic spid="417" grpId="0">
        <p:bldAsOne/>
      </p:bldGraphic>
      <p:bldGraphic spid="418" grpId="0">
        <p:bldAsOne/>
      </p:bldGraphic>
      <p:bldGraphic spid="419" grpId="0">
        <p:bldAsOne/>
      </p:bldGraphic>
      <p:bldGraphic spid="421" grpId="0">
        <p:bldAsOne/>
      </p:bldGraphic>
      <p:bldGraphic spid="422" grpId="0">
        <p:bldAsOne/>
      </p:bldGraphic>
      <p:bldGraphic spid="423" grpId="0">
        <p:bldAsOne/>
      </p:bldGraphic>
      <p:bldGraphic spid="425" grpId="0">
        <p:bldAsOne/>
      </p:bldGraphic>
      <p:bldGraphic spid="426" grpId="0">
        <p:bldAsOne/>
      </p:bldGraphic>
      <p:bldGraphic spid="428" grpId="0">
        <p:bldAsOne/>
      </p:bldGraphic>
      <p:bldGraphic spid="429" grpId="0">
        <p:bldAsOne/>
      </p:bldGraphic>
      <p:bldGraphic spid="430" grpId="0">
        <p:bldAsOne/>
      </p:bldGraphic>
      <p:bldGraphic spid="432" grpId="0">
        <p:bldAsOne/>
      </p:bldGraphic>
      <p:bldGraphic spid="433" grpId="0">
        <p:bldAsOne/>
      </p:bldGraphic>
      <p:bldGraphic spid="435" grpId="0">
        <p:bldAsOne/>
      </p:bldGraphic>
      <p:bldGraphic spid="436" grpId="0">
        <p:bldAsOne/>
      </p:bldGraphic>
      <p:bldGraphic spid="437" grpId="0">
        <p:bldAsOne/>
      </p:bldGraphic>
      <p:bldGraphic spid="439" grpId="0">
        <p:bldAsOne/>
      </p:bldGraphic>
      <p:bldGraphic spid="440" grpId="0">
        <p:bldAsOne/>
      </p:bldGraphic>
      <p:bldGraphic spid="441" grpId="0">
        <p:bldAsOne/>
      </p:bldGraphic>
      <p:bldGraphic spid="442" grpId="0">
        <p:bldAsOne/>
      </p:bldGraphic>
      <p:bldGraphic spid="444" grpId="0">
        <p:bldAsOne/>
      </p:bldGraphic>
      <p:bldGraphic spid="445" grpId="0">
        <p:bldAsOne/>
      </p:bldGraphic>
      <p:bldGraphic spid="447" grpId="0">
        <p:bldAsOne/>
      </p:bldGraphic>
      <p:bldGraphic spid="448" grpId="0">
        <p:bldAsOne/>
      </p:bldGraphic>
      <p:bldGraphic spid="449" grpId="0">
        <p:bldAsOne/>
      </p:bldGraphic>
      <p:bldGraphic spid="451" grpId="0">
        <p:bldAsOne/>
      </p:bldGraphic>
      <p:bldGraphic spid="452" grpId="0">
        <p:bldAsOne/>
      </p:bldGraphic>
      <p:bldGraphic spid="454" grpId="0">
        <p:bldAsOne/>
      </p:bldGraphic>
      <p:bldGraphic spid="456" grpId="0">
        <p:bldAsOne/>
      </p:bldGraphic>
      <p:bldP spid="457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Graphic spid="71" grpId="0">
        <p:bldAsOne/>
      </p:bldGraphic>
      <p:bldP spid="72" grpId="0" animBg="1"/>
      <p:bldGraphic spid="5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E49BFEE-6E11-414D-A84B-574640833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39101"/>
              </p:ext>
            </p:extLst>
          </p:nvPr>
        </p:nvGraphicFramePr>
        <p:xfrm>
          <a:off x="1820215" y="1889130"/>
          <a:ext cx="20699650" cy="11172228"/>
        </p:xfrm>
        <a:graphic>
          <a:graphicData uri="http://schemas.openxmlformats.org/drawingml/2006/table">
            <a:tbl>
              <a:tblPr firstRow="1" bandRow="1"/>
              <a:tblGrid>
                <a:gridCol w="4741024">
                  <a:extLst>
                    <a:ext uri="{9D8B030D-6E8A-4147-A177-3AD203B41FA5}">
                      <a16:colId xmlns:a16="http://schemas.microsoft.com/office/drawing/2014/main" val="3338354612"/>
                    </a:ext>
                  </a:extLst>
                </a:gridCol>
                <a:gridCol w="3538836">
                  <a:extLst>
                    <a:ext uri="{9D8B030D-6E8A-4147-A177-3AD203B41FA5}">
                      <a16:colId xmlns:a16="http://schemas.microsoft.com/office/drawing/2014/main" val="1194869731"/>
                    </a:ext>
                  </a:extLst>
                </a:gridCol>
                <a:gridCol w="4139930">
                  <a:extLst>
                    <a:ext uri="{9D8B030D-6E8A-4147-A177-3AD203B41FA5}">
                      <a16:colId xmlns:a16="http://schemas.microsoft.com/office/drawing/2014/main" val="2198272640"/>
                    </a:ext>
                  </a:extLst>
                </a:gridCol>
                <a:gridCol w="4139930">
                  <a:extLst>
                    <a:ext uri="{9D8B030D-6E8A-4147-A177-3AD203B41FA5}">
                      <a16:colId xmlns:a16="http://schemas.microsoft.com/office/drawing/2014/main" val="2426089297"/>
                    </a:ext>
                  </a:extLst>
                </a:gridCol>
                <a:gridCol w="4139930">
                  <a:extLst>
                    <a:ext uri="{9D8B030D-6E8A-4147-A177-3AD203B41FA5}">
                      <a16:colId xmlns:a16="http://schemas.microsoft.com/office/drawing/2014/main" val="2680631095"/>
                    </a:ext>
                  </a:extLst>
                </a:gridCol>
              </a:tblGrid>
              <a:tr h="1113716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bg2"/>
                          </a:solidFill>
                          <a:effectLst/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Product x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2"/>
                          </a:solidFill>
                          <a:effectLst/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Our Company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2"/>
                          </a:solidFill>
                          <a:effectLst/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Primary Competition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2"/>
                          </a:solidFill>
                          <a:effectLst/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Secondary Competition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2"/>
                          </a:solidFill>
                          <a:effectLst/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Tertiary Competition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17799"/>
                  </a:ext>
                </a:extLst>
              </a:tr>
              <a:tr h="974297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Design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964596"/>
                  </a:ext>
                </a:extLst>
              </a:tr>
              <a:tr h="11071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Price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422119"/>
                  </a:ext>
                </a:extLst>
              </a:tr>
              <a:tr h="11071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Performance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44080"/>
                  </a:ext>
                </a:extLst>
              </a:tr>
              <a:tr h="11071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Quality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89038"/>
                  </a:ext>
                </a:extLst>
              </a:tr>
              <a:tr h="1203108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Additional Functions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097460"/>
                  </a:ext>
                </a:extLst>
              </a:tr>
              <a:tr h="11071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Equipment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83892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Expected Product Service Life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entury Gothic"/>
                          <a:cs typeface="Century Gothic"/>
                        </a:rPr>
                        <a:t>	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Century Gothic"/>
                        <a:cs typeface="Century Gothic"/>
                      </a:endParaRP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13707"/>
                  </a:ext>
                </a:extLst>
              </a:tr>
              <a:tr h="1456392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Overall Assessment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accent1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6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3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4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tx2"/>
                          </a:solidFill>
                          <a:latin typeface="Century Gothic"/>
                          <a:ea typeface="Verdana" panose="020B0604030504040204" pitchFamily="34" charset="0"/>
                          <a:cs typeface="Century Gothic"/>
                        </a:rPr>
                        <a:t>3</a:t>
                      </a:r>
                    </a:p>
                  </a:txBody>
                  <a:tcPr marL="182868" marR="182868" marT="91440" marB="91440" anchor="ctr">
                    <a:lnL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872242"/>
                  </a:ext>
                </a:extLst>
              </a:tr>
            </a:tbl>
          </a:graphicData>
        </a:graphic>
      </p:graphicFrame>
      <p:sp>
        <p:nvSpPr>
          <p:cNvPr id="53" name="Oval 6">
            <a:extLst>
              <a:ext uri="{FF2B5EF4-FFF2-40B4-BE49-F238E27FC236}">
                <a16:creationId xmlns:a16="http://schemas.microsoft.com/office/drawing/2014/main" id="{A844FB25-393D-4376-AFFE-184B46A86608}"/>
              </a:ext>
            </a:extLst>
          </p:cNvPr>
          <p:cNvSpPr/>
          <p:nvPr/>
        </p:nvSpPr>
        <p:spPr>
          <a:xfrm>
            <a:off x="11973824" y="4614532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44CD7359-1548-4C40-B91F-BD8CAF39F159}"/>
              </a:ext>
            </a:extLst>
          </p:cNvPr>
          <p:cNvSpPr/>
          <p:nvPr/>
        </p:nvSpPr>
        <p:spPr>
          <a:xfrm>
            <a:off x="11973824" y="5703690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8">
            <a:extLst>
              <a:ext uri="{FF2B5EF4-FFF2-40B4-BE49-F238E27FC236}">
                <a16:creationId xmlns:a16="http://schemas.microsoft.com/office/drawing/2014/main" id="{FF5E25DF-04BE-4E6A-9EAF-3B4E9E04078F}"/>
              </a:ext>
            </a:extLst>
          </p:cNvPr>
          <p:cNvSpPr/>
          <p:nvPr/>
        </p:nvSpPr>
        <p:spPr>
          <a:xfrm>
            <a:off x="11973824" y="6830038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22341D9C-2E04-44D6-8D98-DD67126AE0D2}"/>
              </a:ext>
            </a:extLst>
          </p:cNvPr>
          <p:cNvSpPr/>
          <p:nvPr/>
        </p:nvSpPr>
        <p:spPr>
          <a:xfrm>
            <a:off x="16097737" y="3435290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6852C5CA-9A71-4064-9388-FC973BCB46A9}"/>
              </a:ext>
            </a:extLst>
          </p:cNvPr>
          <p:cNvSpPr/>
          <p:nvPr/>
        </p:nvSpPr>
        <p:spPr>
          <a:xfrm>
            <a:off x="16097737" y="4614532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9">
            <a:extLst>
              <a:ext uri="{FF2B5EF4-FFF2-40B4-BE49-F238E27FC236}">
                <a16:creationId xmlns:a16="http://schemas.microsoft.com/office/drawing/2014/main" id="{20169C80-3D27-4252-B08B-999282D5776E}"/>
              </a:ext>
            </a:extLst>
          </p:cNvPr>
          <p:cNvSpPr/>
          <p:nvPr/>
        </p:nvSpPr>
        <p:spPr>
          <a:xfrm>
            <a:off x="16097737" y="8032056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10">
            <a:extLst>
              <a:ext uri="{FF2B5EF4-FFF2-40B4-BE49-F238E27FC236}">
                <a16:creationId xmlns:a16="http://schemas.microsoft.com/office/drawing/2014/main" id="{5BD405A2-222E-4AFC-BBDF-4324072A37BF}"/>
              </a:ext>
            </a:extLst>
          </p:cNvPr>
          <p:cNvSpPr/>
          <p:nvPr/>
        </p:nvSpPr>
        <p:spPr>
          <a:xfrm>
            <a:off x="16097737" y="9156966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8">
            <a:extLst>
              <a:ext uri="{FF2B5EF4-FFF2-40B4-BE49-F238E27FC236}">
                <a16:creationId xmlns:a16="http://schemas.microsoft.com/office/drawing/2014/main" id="{950355B8-A185-4E63-9103-7CB1187F1614}"/>
              </a:ext>
            </a:extLst>
          </p:cNvPr>
          <p:cNvSpPr/>
          <p:nvPr/>
        </p:nvSpPr>
        <p:spPr>
          <a:xfrm>
            <a:off x="20221650" y="6872372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9">
            <a:extLst>
              <a:ext uri="{FF2B5EF4-FFF2-40B4-BE49-F238E27FC236}">
                <a16:creationId xmlns:a16="http://schemas.microsoft.com/office/drawing/2014/main" id="{0767FF0D-9E89-4256-8A02-376748E5AAAD}"/>
              </a:ext>
            </a:extLst>
          </p:cNvPr>
          <p:cNvSpPr/>
          <p:nvPr/>
        </p:nvSpPr>
        <p:spPr>
          <a:xfrm>
            <a:off x="20221650" y="8032058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10">
            <a:extLst>
              <a:ext uri="{FF2B5EF4-FFF2-40B4-BE49-F238E27FC236}">
                <a16:creationId xmlns:a16="http://schemas.microsoft.com/office/drawing/2014/main" id="{532A71B8-FBC5-49D9-9E51-71C69F0524E0}"/>
              </a:ext>
            </a:extLst>
          </p:cNvPr>
          <p:cNvSpPr/>
          <p:nvPr/>
        </p:nvSpPr>
        <p:spPr>
          <a:xfrm>
            <a:off x="20221650" y="9199300"/>
            <a:ext cx="525565" cy="522512"/>
          </a:xfrm>
          <a:prstGeom prst="ellipse">
            <a:avLst/>
          </a:prstGeom>
          <a:solidFill>
            <a:schemeClr val="accent4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B91434C2-BD82-41A4-ADD8-9FFE71D8C44D}"/>
              </a:ext>
            </a:extLst>
          </p:cNvPr>
          <p:cNvSpPr/>
          <p:nvPr/>
        </p:nvSpPr>
        <p:spPr>
          <a:xfrm>
            <a:off x="8061567" y="3474780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F7BEFD8E-0F4A-4C23-A1AF-869CF548F68B}"/>
              </a:ext>
            </a:extLst>
          </p:cNvPr>
          <p:cNvSpPr/>
          <p:nvPr/>
        </p:nvSpPr>
        <p:spPr>
          <a:xfrm>
            <a:off x="8061567" y="4614532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F76F2193-DB23-49E8-B34E-3FDCF0B34690}"/>
              </a:ext>
            </a:extLst>
          </p:cNvPr>
          <p:cNvSpPr/>
          <p:nvPr/>
        </p:nvSpPr>
        <p:spPr>
          <a:xfrm>
            <a:off x="8061567" y="5788358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">
            <a:extLst>
              <a:ext uri="{FF2B5EF4-FFF2-40B4-BE49-F238E27FC236}">
                <a16:creationId xmlns:a16="http://schemas.microsoft.com/office/drawing/2014/main" id="{062034A6-00C6-4DBB-8DD9-94778B5DAA67}"/>
              </a:ext>
            </a:extLst>
          </p:cNvPr>
          <p:cNvSpPr/>
          <p:nvPr/>
        </p:nvSpPr>
        <p:spPr>
          <a:xfrm>
            <a:off x="8061567" y="6830038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95DD534D-6806-484E-BC75-B127AABDC31E}"/>
              </a:ext>
            </a:extLst>
          </p:cNvPr>
          <p:cNvSpPr/>
          <p:nvPr/>
        </p:nvSpPr>
        <p:spPr>
          <a:xfrm>
            <a:off x="8061567" y="8032058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74324A55-661B-4A8F-A020-791434096070}"/>
              </a:ext>
            </a:extLst>
          </p:cNvPr>
          <p:cNvSpPr/>
          <p:nvPr/>
        </p:nvSpPr>
        <p:spPr>
          <a:xfrm>
            <a:off x="8061567" y="9199302"/>
            <a:ext cx="525565" cy="522512"/>
          </a:xfrm>
          <a:prstGeom prst="ellipse">
            <a:avLst/>
          </a:prstGeom>
          <a:solidFill>
            <a:schemeClr val="accent1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F6757EB5-BA12-0441-9DBB-0E590024977B}"/>
              </a:ext>
            </a:extLst>
          </p:cNvPr>
          <p:cNvSpPr/>
          <p:nvPr/>
        </p:nvSpPr>
        <p:spPr>
          <a:xfrm>
            <a:off x="3979067" y="554338"/>
            <a:ext cx="163808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Assessment &amp; Market Position of Product</a:t>
            </a:r>
          </a:p>
        </p:txBody>
      </p:sp>
    </p:spTree>
    <p:extLst>
      <p:ext uri="{BB962C8B-B14F-4D97-AF65-F5344CB8AC3E}">
        <p14:creationId xmlns:p14="http://schemas.microsoft.com/office/powerpoint/2010/main" val="36076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49" grpId="0" animBg="1"/>
      <p:bldP spid="50" grpId="0" animBg="1"/>
      <p:bldP spid="51" grpId="0" animBg="1"/>
      <p:bldP spid="52" grpId="0" animBg="1"/>
      <p:bldP spid="46" grpId="0" animBg="1"/>
      <p:bldP spid="47" grpId="0" animBg="1"/>
      <p:bldP spid="4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Sheduling Main Theme">
  <a:themeElements>
    <a:clrScheme name="Custom 12">
      <a:dk1>
        <a:srgbClr val="2D2D2D"/>
      </a:dk1>
      <a:lt1>
        <a:srgbClr val="FFFFFF"/>
      </a:lt1>
      <a:dk2>
        <a:srgbClr val="2D2D2D"/>
      </a:dk2>
      <a:lt2>
        <a:srgbClr val="FFFFFF"/>
      </a:lt2>
      <a:accent1>
        <a:srgbClr val="2E7DAE"/>
      </a:accent1>
      <a:accent2>
        <a:srgbClr val="2D85CB"/>
      </a:accent2>
      <a:accent3>
        <a:srgbClr val="D8D8D8"/>
      </a:accent3>
      <a:accent4>
        <a:srgbClr val="BFBFBF"/>
      </a:accent4>
      <a:accent5>
        <a:srgbClr val="969696"/>
      </a:accent5>
      <a:accent6>
        <a:srgbClr val="42424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duling Main Theme" id="{8F44E00C-01C5-1947-9F64-288DE72E9995}" vid="{A54D7241-00E7-374F-8862-D48A77188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0657BC3-B6F9-9D4B-B154-A59C339F19B8}">
  <we:reference id="wa104380645" version="1.0.0.0" store="en-US" storeType="OMEX"/>
  <we:alternateReferences>
    <we:reference id="wa104380645" version="1.0.0.0" store="WA10438064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15628</TotalTime>
  <Words>399</Words>
  <Application>Microsoft Macintosh PowerPoint</Application>
  <PresentationFormat>Custom</PresentationFormat>
  <Paragraphs>162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Arial</vt:lpstr>
      <vt:lpstr>Calibri</vt:lpstr>
      <vt:lpstr>Century Gothic</vt:lpstr>
      <vt:lpstr>Sheduling Main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You Exec (https://youexec.com/plus)</Manager>
  <Company>You Exec (https://youexec.com/plus)</Company>
  <LinksUpToDate>false</LinksUpToDate>
  <SharedDoc>false</SharedDoc>
  <HyperlinkBase>You Exec (https://youexec.com/plus)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(https://youexec.com/plus)</dc:title>
  <dc:subject>You Exec (https://youexec.com/plus)</dc:subject>
  <dc:creator>You Exec (https://youexec.com/plus)</dc:creator>
  <cp:keywords>You Exec (https://youexec.com/plus)</cp:keywords>
  <dc:description>You Exec (https://youexec.com/plus)</dc:description>
  <cp:lastModifiedBy>You Exec</cp:lastModifiedBy>
  <cp:revision>576</cp:revision>
  <dcterms:created xsi:type="dcterms:W3CDTF">2019-02-05T15:22:18Z</dcterms:created>
  <dcterms:modified xsi:type="dcterms:W3CDTF">2019-03-30T00:01:37Z</dcterms:modified>
  <cp:category>You Exec (https://youexec.com/plus)</cp:category>
</cp:coreProperties>
</file>